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0"/>
  </p:notes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17" autoAdjust="0"/>
    <p:restoredTop sz="94660"/>
  </p:normalViewPr>
  <p:slideViewPr>
    <p:cSldViewPr snapToGrid="0">
      <p:cViewPr varScale="1">
        <p:scale>
          <a:sx n="86" d="100"/>
          <a:sy n="86" d="100"/>
        </p:scale>
        <p:origin x="53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1A1C14-E5B9-4FE2-8928-2455CAB02B1E}" type="datetimeFigureOut">
              <a:rPr lang="it-IT" smtClean="0"/>
              <a:t>12/12/2022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D8E83E-DDEC-4082-8379-3145877FA0A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486262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D8E83E-DDEC-4082-8379-3145877FA0A7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378848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D8E83E-DDEC-4082-8379-3145877FA0A7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823780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D8E83E-DDEC-4082-8379-3145877FA0A7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688817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0F28B-45E3-4585-87E3-73838692A7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" y="668049"/>
            <a:ext cx="7626795" cy="2841914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F755B0-E17A-4B52-A99D-C35BB18BB2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200" y="3602038"/>
            <a:ext cx="7626795" cy="2501728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390C28-805B-4DA6-A10E-651C0FD017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12/12/2022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5EBBA9-C52F-4628-AE0D-DCD1772F91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5BAC57-F8E1-4B54-A111-CB53B3203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2004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4A5B40-C529-41A6-8D06-07AF9430A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B5A354-E2A8-4A91-9D7A-36D9E0915C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5D3944-2E3D-42BC-B83D-7630699D48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12/12/2022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FC57FA-204E-4A7A-BAE2-DF17BB0FFB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BDA36D-49FF-495A-8E25-4CCC98E39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0776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544ECD05-4E94-4A60-8FDA-700BF100B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Color Fill">
            <a:extLst>
              <a:ext uri="{FF2B5EF4-FFF2-40B4-BE49-F238E27FC236}">
                <a16:creationId xmlns:a16="http://schemas.microsoft.com/office/drawing/2014/main" id="{8BCB0EB2-4067-418C-9465-9D4C71240E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4E37999-41E7-446D-8C53-B904C3CE87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300855" y="0"/>
            <a:ext cx="1891145" cy="5600700"/>
            <a:chOff x="10300855" y="0"/>
            <a:chExt cx="1891145" cy="5600700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38A90E8-87F8-4150-B5EB-E19C8A01AFB9}"/>
                </a:ext>
              </a:extLst>
            </p:cNvPr>
            <p:cNvSpPr/>
            <p:nvPr/>
          </p:nvSpPr>
          <p:spPr>
            <a:xfrm>
              <a:off x="11783194" y="2943021"/>
              <a:ext cx="246527" cy="2465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" name="Graphic 9">
              <a:extLst>
                <a:ext uri="{FF2B5EF4-FFF2-40B4-BE49-F238E27FC236}">
                  <a16:creationId xmlns:a16="http://schemas.microsoft.com/office/drawing/2014/main" id="{724DCA1C-A8E8-4F90-8FAE-85B1426C108A}"/>
                </a:ext>
              </a:extLst>
            </p:cNvPr>
            <p:cNvSpPr/>
            <p:nvPr/>
          </p:nvSpPr>
          <p:spPr>
            <a:xfrm>
              <a:off x="10330568" y="2199078"/>
              <a:ext cx="1195288" cy="1195289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lumMod val="75000"/>
                <a:alpha val="65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58D6291-6756-44E3-9FCE-0B2ECA5EE664}"/>
                </a:ext>
              </a:extLst>
            </p:cNvPr>
            <p:cNvSpPr/>
            <p:nvPr/>
          </p:nvSpPr>
          <p:spPr>
            <a:xfrm flipV="1">
              <a:off x="11151383" y="4336822"/>
              <a:ext cx="1040617" cy="1263878"/>
            </a:xfrm>
            <a:custGeom>
              <a:avLst/>
              <a:gdLst>
                <a:gd name="connsiteX0" fmla="*/ 1087069 w 1119832"/>
                <a:gd name="connsiteY0" fmla="*/ 1138 h 1360088"/>
                <a:gd name="connsiteX1" fmla="*/ 1119832 w 1119832"/>
                <a:gd name="connsiteY1" fmla="*/ 3278 h 1360088"/>
                <a:gd name="connsiteX2" fmla="*/ 1119832 w 1119832"/>
                <a:gd name="connsiteY2" fmla="*/ 1097964 h 1360088"/>
                <a:gd name="connsiteX3" fmla="*/ 1109686 w 1119832"/>
                <a:gd name="connsiteY3" fmla="*/ 1109686 h 1360088"/>
                <a:gd name="connsiteX4" fmla="*/ 25249 w 1119832"/>
                <a:gd name="connsiteY4" fmla="*/ 1334840 h 1360088"/>
                <a:gd name="connsiteX5" fmla="*/ 250404 w 1119832"/>
                <a:gd name="connsiteY5" fmla="*/ 250404 h 1360088"/>
                <a:gd name="connsiteX6" fmla="*/ 1087069 w 1119832"/>
                <a:gd name="connsiteY6" fmla="*/ 1138 h 1360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9832" h="1360088">
                  <a:moveTo>
                    <a:pt x="1087069" y="1138"/>
                  </a:moveTo>
                  <a:lnTo>
                    <a:pt x="1119832" y="3278"/>
                  </a:lnTo>
                  <a:lnTo>
                    <a:pt x="1119832" y="1097964"/>
                  </a:lnTo>
                  <a:lnTo>
                    <a:pt x="1109686" y="1109686"/>
                  </a:lnTo>
                  <a:cubicBezTo>
                    <a:pt x="748058" y="1471314"/>
                    <a:pt x="25249" y="1334840"/>
                    <a:pt x="25249" y="1334840"/>
                  </a:cubicBezTo>
                  <a:cubicBezTo>
                    <a:pt x="25249" y="1334840"/>
                    <a:pt x="-111224" y="612032"/>
                    <a:pt x="250404" y="250404"/>
                  </a:cubicBezTo>
                  <a:cubicBezTo>
                    <a:pt x="476422" y="24386"/>
                    <a:pt x="843525" y="-7060"/>
                    <a:pt x="1087069" y="1138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37CA96E-9DD9-4172-B63B-50DF43B576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1638492" y="2767655"/>
              <a:ext cx="553508" cy="1567713"/>
            </a:xfrm>
            <a:custGeom>
              <a:avLst/>
              <a:gdLst>
                <a:gd name="connsiteX0" fmla="*/ 612019 w 612019"/>
                <a:gd name="connsiteY0" fmla="*/ 0 h 1733435"/>
                <a:gd name="connsiteX1" fmla="*/ 612019 w 612019"/>
                <a:gd name="connsiteY1" fmla="*/ 1733435 h 1733435"/>
                <a:gd name="connsiteX2" fmla="*/ 180103 w 612019"/>
                <a:gd name="connsiteY2" fmla="*/ 1301519 h 1733435"/>
                <a:gd name="connsiteX3" fmla="*/ 180103 w 612019"/>
                <a:gd name="connsiteY3" fmla="*/ 431916 h 1733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2019" h="1733435">
                  <a:moveTo>
                    <a:pt x="612019" y="0"/>
                  </a:moveTo>
                  <a:lnTo>
                    <a:pt x="612019" y="1733435"/>
                  </a:lnTo>
                  <a:lnTo>
                    <a:pt x="180103" y="1301519"/>
                  </a:lnTo>
                  <a:cubicBezTo>
                    <a:pt x="-60034" y="1061382"/>
                    <a:pt x="-60034" y="672053"/>
                    <a:pt x="180103" y="431916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3" name="Graphic 9">
              <a:extLst>
                <a:ext uri="{FF2B5EF4-FFF2-40B4-BE49-F238E27FC236}">
                  <a16:creationId xmlns:a16="http://schemas.microsoft.com/office/drawing/2014/main" id="{B335AFFE-BF3D-491C-8255-692B9DAC6775}"/>
                </a:ext>
              </a:extLst>
            </p:cNvPr>
            <p:cNvSpPr/>
            <p:nvPr/>
          </p:nvSpPr>
          <p:spPr>
            <a:xfrm flipH="1">
              <a:off x="10300855" y="0"/>
              <a:ext cx="1891145" cy="1891145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4" name="Graphic 9">
              <a:extLst>
                <a:ext uri="{FF2B5EF4-FFF2-40B4-BE49-F238E27FC236}">
                  <a16:creationId xmlns:a16="http://schemas.microsoft.com/office/drawing/2014/main" id="{AA052AAF-7A7C-4EDB-AE2C-FCA3A756C4E5}"/>
                </a:ext>
              </a:extLst>
            </p:cNvPr>
            <p:cNvSpPr/>
            <p:nvPr/>
          </p:nvSpPr>
          <p:spPr>
            <a:xfrm flipH="1">
              <a:off x="10424367" y="122795"/>
              <a:ext cx="1644119" cy="1644119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  <p:sp>
        <p:nvSpPr>
          <p:cNvPr id="20" name="Texture">
            <a:extLst>
              <a:ext uri="{FF2B5EF4-FFF2-40B4-BE49-F238E27FC236}">
                <a16:creationId xmlns:a16="http://schemas.microsoft.com/office/drawing/2014/main" id="{31F99E9D-6528-47AC-B178-7032D0E17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834DD302-622D-4E42-BD6F-FAAA98B3728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306311" y="668049"/>
            <a:ext cx="2628900" cy="550891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70D9F5-C907-405F-BE11-571C61745E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57200" y="668049"/>
            <a:ext cx="6689098" cy="550891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CFD860-3FBD-4FE7-A9FD-1D4A4D10AA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12/12/2022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0A367B-81B3-4BD3-9C95-18EC0710A2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7D8E54-346D-4D66-BF99-96DA43F80D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0086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EA2C84-1247-4534-81D1-136C3E1EB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48D490-CEA6-4844-A537-F749658D37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DAEFC9-887F-4E73-9938-6032D52864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12/12/2022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FCF0CF-134A-404E-A177-9FAAA039F8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A1B0DC-2D2C-408B-A577-904A2385C0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2520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55431-EF88-4771-9699-27EF70A55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68050"/>
            <a:ext cx="7673389" cy="3816588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AF57C3-A928-4093-B3FC-ECC2194AE9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4589463"/>
            <a:ext cx="7673389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BFD625-A893-46D3-A518-9E969CB4FE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12/12/2022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CAD37A-B380-4B65-9FB9-3FB914120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E773B6-CD13-4451-9BF3-C4102BA5E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5148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C1FBD0A-9F7B-4EBB-9982-B55F5F9806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Color Fill">
            <a:extLst>
              <a:ext uri="{FF2B5EF4-FFF2-40B4-BE49-F238E27FC236}">
                <a16:creationId xmlns:a16="http://schemas.microsoft.com/office/drawing/2014/main" id="{88CFF0B8-0BA9-4DD9-B7B2-0655DC8419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77B910E-9B87-4291-987B-6883212CBA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1151383" y="2767655"/>
            <a:ext cx="1040617" cy="2833045"/>
            <a:chOff x="11151383" y="2767655"/>
            <a:chExt cx="1040617" cy="2833045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5596CF7-55B3-409D-A36C-F5BE9D625628}"/>
                </a:ext>
              </a:extLst>
            </p:cNvPr>
            <p:cNvSpPr/>
            <p:nvPr/>
          </p:nvSpPr>
          <p:spPr>
            <a:xfrm>
              <a:off x="11783194" y="2943021"/>
              <a:ext cx="246527" cy="2465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92245D23-45D8-474C-8A38-633E99962676}"/>
                </a:ext>
              </a:extLst>
            </p:cNvPr>
            <p:cNvSpPr/>
            <p:nvPr/>
          </p:nvSpPr>
          <p:spPr>
            <a:xfrm flipV="1">
              <a:off x="11151383" y="4336822"/>
              <a:ext cx="1040617" cy="1263878"/>
            </a:xfrm>
            <a:custGeom>
              <a:avLst/>
              <a:gdLst>
                <a:gd name="connsiteX0" fmla="*/ 1087069 w 1119832"/>
                <a:gd name="connsiteY0" fmla="*/ 1138 h 1360088"/>
                <a:gd name="connsiteX1" fmla="*/ 1119832 w 1119832"/>
                <a:gd name="connsiteY1" fmla="*/ 3278 h 1360088"/>
                <a:gd name="connsiteX2" fmla="*/ 1119832 w 1119832"/>
                <a:gd name="connsiteY2" fmla="*/ 1097964 h 1360088"/>
                <a:gd name="connsiteX3" fmla="*/ 1109686 w 1119832"/>
                <a:gd name="connsiteY3" fmla="*/ 1109686 h 1360088"/>
                <a:gd name="connsiteX4" fmla="*/ 25249 w 1119832"/>
                <a:gd name="connsiteY4" fmla="*/ 1334840 h 1360088"/>
                <a:gd name="connsiteX5" fmla="*/ 250404 w 1119832"/>
                <a:gd name="connsiteY5" fmla="*/ 250404 h 1360088"/>
                <a:gd name="connsiteX6" fmla="*/ 1087069 w 1119832"/>
                <a:gd name="connsiteY6" fmla="*/ 1138 h 1360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9832" h="1360088">
                  <a:moveTo>
                    <a:pt x="1087069" y="1138"/>
                  </a:moveTo>
                  <a:lnTo>
                    <a:pt x="1119832" y="3278"/>
                  </a:lnTo>
                  <a:lnTo>
                    <a:pt x="1119832" y="1097964"/>
                  </a:lnTo>
                  <a:lnTo>
                    <a:pt x="1109686" y="1109686"/>
                  </a:lnTo>
                  <a:cubicBezTo>
                    <a:pt x="748058" y="1471314"/>
                    <a:pt x="25249" y="1334840"/>
                    <a:pt x="25249" y="1334840"/>
                  </a:cubicBezTo>
                  <a:cubicBezTo>
                    <a:pt x="25249" y="1334840"/>
                    <a:pt x="-111224" y="612032"/>
                    <a:pt x="250404" y="250404"/>
                  </a:cubicBezTo>
                  <a:cubicBezTo>
                    <a:pt x="476422" y="24386"/>
                    <a:pt x="843525" y="-7060"/>
                    <a:pt x="1087069" y="1138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18A8D14-28CA-4095-B2FA-E48B3150A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1638492" y="2767655"/>
              <a:ext cx="553508" cy="1567713"/>
            </a:xfrm>
            <a:custGeom>
              <a:avLst/>
              <a:gdLst>
                <a:gd name="connsiteX0" fmla="*/ 612019 w 612019"/>
                <a:gd name="connsiteY0" fmla="*/ 0 h 1733435"/>
                <a:gd name="connsiteX1" fmla="*/ 612019 w 612019"/>
                <a:gd name="connsiteY1" fmla="*/ 1733435 h 1733435"/>
                <a:gd name="connsiteX2" fmla="*/ 180103 w 612019"/>
                <a:gd name="connsiteY2" fmla="*/ 1301519 h 1733435"/>
                <a:gd name="connsiteX3" fmla="*/ 180103 w 612019"/>
                <a:gd name="connsiteY3" fmla="*/ 431916 h 1733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2019" h="1733435">
                  <a:moveTo>
                    <a:pt x="612019" y="0"/>
                  </a:moveTo>
                  <a:lnTo>
                    <a:pt x="612019" y="1733435"/>
                  </a:lnTo>
                  <a:lnTo>
                    <a:pt x="180103" y="1301519"/>
                  </a:lnTo>
                  <a:cubicBezTo>
                    <a:pt x="-60034" y="1061382"/>
                    <a:pt x="-60034" y="672053"/>
                    <a:pt x="180103" y="431916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</p:grpSp>
      <p:sp>
        <p:nvSpPr>
          <p:cNvPr id="13" name="Texture">
            <a:extLst>
              <a:ext uri="{FF2B5EF4-FFF2-40B4-BE49-F238E27FC236}">
                <a16:creationId xmlns:a16="http://schemas.microsoft.com/office/drawing/2014/main" id="{1D1F176A-19F1-4537-800D-210F29EC1A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A04C26-6125-4D95-9FC0-50DEB9419E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68049"/>
            <a:ext cx="10451534" cy="159174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35401A-13E5-4CED-864F-06D6EECCBC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2341329"/>
            <a:ext cx="5562600" cy="383563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513523-8F78-4766-91D7-03E329B683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341329"/>
            <a:ext cx="4736534" cy="383563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5B757F-BAD2-4343-BD57-FC02D0BE19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12/12/2022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30EF3C-A61E-4F43-9C8F-BC9A6455C6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19D947-1DC8-4CE9-A031-6EEB776BD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9696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5BFA9BB-A51E-4D09-8602-5AD9010463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Color Fill">
            <a:extLst>
              <a:ext uri="{FF2B5EF4-FFF2-40B4-BE49-F238E27FC236}">
                <a16:creationId xmlns:a16="http://schemas.microsoft.com/office/drawing/2014/main" id="{A60257A1-779B-4048-BC0D-1EA579B5B1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8F4B5D0-AA24-4702-9C01-FC1A03E7B6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1151383" y="2767655"/>
            <a:ext cx="1040617" cy="2833045"/>
            <a:chOff x="11151383" y="2767655"/>
            <a:chExt cx="1040617" cy="2833045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29CBF9BD-1EB2-4122-98FE-F2B5DF8771C9}"/>
                </a:ext>
              </a:extLst>
            </p:cNvPr>
            <p:cNvSpPr/>
            <p:nvPr/>
          </p:nvSpPr>
          <p:spPr>
            <a:xfrm>
              <a:off x="11783194" y="2943021"/>
              <a:ext cx="246527" cy="2465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7C41FF89-01DF-4236-AA4D-243CB8A464B3}"/>
                </a:ext>
              </a:extLst>
            </p:cNvPr>
            <p:cNvSpPr/>
            <p:nvPr/>
          </p:nvSpPr>
          <p:spPr>
            <a:xfrm flipV="1">
              <a:off x="11151383" y="4336822"/>
              <a:ext cx="1040617" cy="1263878"/>
            </a:xfrm>
            <a:custGeom>
              <a:avLst/>
              <a:gdLst>
                <a:gd name="connsiteX0" fmla="*/ 1087069 w 1119832"/>
                <a:gd name="connsiteY0" fmla="*/ 1138 h 1360088"/>
                <a:gd name="connsiteX1" fmla="*/ 1119832 w 1119832"/>
                <a:gd name="connsiteY1" fmla="*/ 3278 h 1360088"/>
                <a:gd name="connsiteX2" fmla="*/ 1119832 w 1119832"/>
                <a:gd name="connsiteY2" fmla="*/ 1097964 h 1360088"/>
                <a:gd name="connsiteX3" fmla="*/ 1109686 w 1119832"/>
                <a:gd name="connsiteY3" fmla="*/ 1109686 h 1360088"/>
                <a:gd name="connsiteX4" fmla="*/ 25249 w 1119832"/>
                <a:gd name="connsiteY4" fmla="*/ 1334840 h 1360088"/>
                <a:gd name="connsiteX5" fmla="*/ 250404 w 1119832"/>
                <a:gd name="connsiteY5" fmla="*/ 250404 h 1360088"/>
                <a:gd name="connsiteX6" fmla="*/ 1087069 w 1119832"/>
                <a:gd name="connsiteY6" fmla="*/ 1138 h 1360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9832" h="1360088">
                  <a:moveTo>
                    <a:pt x="1087069" y="1138"/>
                  </a:moveTo>
                  <a:lnTo>
                    <a:pt x="1119832" y="3278"/>
                  </a:lnTo>
                  <a:lnTo>
                    <a:pt x="1119832" y="1097964"/>
                  </a:lnTo>
                  <a:lnTo>
                    <a:pt x="1109686" y="1109686"/>
                  </a:lnTo>
                  <a:cubicBezTo>
                    <a:pt x="748058" y="1471314"/>
                    <a:pt x="25249" y="1334840"/>
                    <a:pt x="25249" y="1334840"/>
                  </a:cubicBezTo>
                  <a:cubicBezTo>
                    <a:pt x="25249" y="1334840"/>
                    <a:pt x="-111224" y="612032"/>
                    <a:pt x="250404" y="250404"/>
                  </a:cubicBezTo>
                  <a:cubicBezTo>
                    <a:pt x="476422" y="24386"/>
                    <a:pt x="843525" y="-7060"/>
                    <a:pt x="1087069" y="1138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FD03BB88-350D-4DE0-BB34-870F643568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1638492" y="2767655"/>
              <a:ext cx="553508" cy="1567713"/>
            </a:xfrm>
            <a:custGeom>
              <a:avLst/>
              <a:gdLst>
                <a:gd name="connsiteX0" fmla="*/ 612019 w 612019"/>
                <a:gd name="connsiteY0" fmla="*/ 0 h 1733435"/>
                <a:gd name="connsiteX1" fmla="*/ 612019 w 612019"/>
                <a:gd name="connsiteY1" fmla="*/ 1733435 h 1733435"/>
                <a:gd name="connsiteX2" fmla="*/ 180103 w 612019"/>
                <a:gd name="connsiteY2" fmla="*/ 1301519 h 1733435"/>
                <a:gd name="connsiteX3" fmla="*/ 180103 w 612019"/>
                <a:gd name="connsiteY3" fmla="*/ 431916 h 1733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2019" h="1733435">
                  <a:moveTo>
                    <a:pt x="612019" y="0"/>
                  </a:moveTo>
                  <a:lnTo>
                    <a:pt x="612019" y="1733435"/>
                  </a:lnTo>
                  <a:lnTo>
                    <a:pt x="180103" y="1301519"/>
                  </a:lnTo>
                  <a:cubicBezTo>
                    <a:pt x="-60034" y="1061382"/>
                    <a:pt x="-60034" y="672053"/>
                    <a:pt x="180103" y="431916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</p:grpSp>
      <p:sp>
        <p:nvSpPr>
          <p:cNvPr id="15" name="Texture">
            <a:extLst>
              <a:ext uri="{FF2B5EF4-FFF2-40B4-BE49-F238E27FC236}">
                <a16:creationId xmlns:a16="http://schemas.microsoft.com/office/drawing/2014/main" id="{4A8025C0-8995-4863-A847-7ED1F8CCE8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162335-6445-435C-A1C6-9F090B9650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68049"/>
            <a:ext cx="10450629" cy="13255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074B3D-418F-464D-91E7-993D0B4801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086" y="2182814"/>
            <a:ext cx="502151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904709-9362-4AB5-9AA2-32F51BF06A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086" y="3115949"/>
            <a:ext cx="5021512" cy="3073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B083836-1CF5-406F-B0CB-643F37066CE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890597" y="2182814"/>
            <a:ext cx="501723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64A8670-0F33-4222-AAC9-96A21C47C3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890597" y="3115949"/>
            <a:ext cx="5017232" cy="3073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A1E6970-4A96-4519-9C0E-11E245D563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12/12/2022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FEE249-70F5-4359-B699-23D68A5037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02AE510-A38C-45EE-B061-CB02E4E3D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2864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7A9D1A-F943-4838-BA2F-6DF4F2EC9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68049"/>
            <a:ext cx="7685037" cy="13638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6FEE401-3424-4696-A6FC-BBEE79379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12/12/2022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E9D767-A30A-4508-B510-99AB91737A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0979DC-F3D5-43AB-8A0F-9C8A14E0C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26914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3DCDA0B-9BEE-4B57-8F97-96D5645D06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12/12/2022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282AF2-09A1-4A1C-AEB6-577962B714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4D99D9-82B1-496C-ABBC-4FF0C375D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1216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7D9AFA4-EB8E-4091-A5E2-1B9D163A07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Color Fill">
            <a:extLst>
              <a:ext uri="{FF2B5EF4-FFF2-40B4-BE49-F238E27FC236}">
                <a16:creationId xmlns:a16="http://schemas.microsoft.com/office/drawing/2014/main" id="{F25018FE-FB44-4E2E-A181-B3476F3E85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6C7CD4B-70DE-49E2-A336-B6F43F58F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300855" y="0"/>
            <a:ext cx="1891145" cy="5600700"/>
            <a:chOff x="10300855" y="0"/>
            <a:chExt cx="1891145" cy="560070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B4B8BFC9-6F67-47CB-BAE4-45260FBAF397}"/>
                </a:ext>
              </a:extLst>
            </p:cNvPr>
            <p:cNvSpPr/>
            <p:nvPr/>
          </p:nvSpPr>
          <p:spPr>
            <a:xfrm>
              <a:off x="11783194" y="2943021"/>
              <a:ext cx="246527" cy="2465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6" name="Graphic 9">
              <a:extLst>
                <a:ext uri="{FF2B5EF4-FFF2-40B4-BE49-F238E27FC236}">
                  <a16:creationId xmlns:a16="http://schemas.microsoft.com/office/drawing/2014/main" id="{40F836E5-3C5B-4DE7-B09A-AE00DEE730A9}"/>
                </a:ext>
              </a:extLst>
            </p:cNvPr>
            <p:cNvSpPr/>
            <p:nvPr/>
          </p:nvSpPr>
          <p:spPr>
            <a:xfrm>
              <a:off x="10330568" y="2199078"/>
              <a:ext cx="1195288" cy="1195289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lumMod val="75000"/>
                <a:alpha val="65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8E1B8E4-080E-4F43-B33F-59DD21B6B658}"/>
                </a:ext>
              </a:extLst>
            </p:cNvPr>
            <p:cNvSpPr/>
            <p:nvPr/>
          </p:nvSpPr>
          <p:spPr>
            <a:xfrm flipV="1">
              <a:off x="11151383" y="4336822"/>
              <a:ext cx="1040617" cy="1263878"/>
            </a:xfrm>
            <a:custGeom>
              <a:avLst/>
              <a:gdLst>
                <a:gd name="connsiteX0" fmla="*/ 1087069 w 1119832"/>
                <a:gd name="connsiteY0" fmla="*/ 1138 h 1360088"/>
                <a:gd name="connsiteX1" fmla="*/ 1119832 w 1119832"/>
                <a:gd name="connsiteY1" fmla="*/ 3278 h 1360088"/>
                <a:gd name="connsiteX2" fmla="*/ 1119832 w 1119832"/>
                <a:gd name="connsiteY2" fmla="*/ 1097964 h 1360088"/>
                <a:gd name="connsiteX3" fmla="*/ 1109686 w 1119832"/>
                <a:gd name="connsiteY3" fmla="*/ 1109686 h 1360088"/>
                <a:gd name="connsiteX4" fmla="*/ 25249 w 1119832"/>
                <a:gd name="connsiteY4" fmla="*/ 1334840 h 1360088"/>
                <a:gd name="connsiteX5" fmla="*/ 250404 w 1119832"/>
                <a:gd name="connsiteY5" fmla="*/ 250404 h 1360088"/>
                <a:gd name="connsiteX6" fmla="*/ 1087069 w 1119832"/>
                <a:gd name="connsiteY6" fmla="*/ 1138 h 1360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9832" h="1360088">
                  <a:moveTo>
                    <a:pt x="1087069" y="1138"/>
                  </a:moveTo>
                  <a:lnTo>
                    <a:pt x="1119832" y="3278"/>
                  </a:lnTo>
                  <a:lnTo>
                    <a:pt x="1119832" y="1097964"/>
                  </a:lnTo>
                  <a:lnTo>
                    <a:pt x="1109686" y="1109686"/>
                  </a:lnTo>
                  <a:cubicBezTo>
                    <a:pt x="748058" y="1471314"/>
                    <a:pt x="25249" y="1334840"/>
                    <a:pt x="25249" y="1334840"/>
                  </a:cubicBezTo>
                  <a:cubicBezTo>
                    <a:pt x="25249" y="1334840"/>
                    <a:pt x="-111224" y="612032"/>
                    <a:pt x="250404" y="250404"/>
                  </a:cubicBezTo>
                  <a:cubicBezTo>
                    <a:pt x="476422" y="24386"/>
                    <a:pt x="843525" y="-7060"/>
                    <a:pt x="1087069" y="1138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07639D4-740A-4B71-8393-99CA375EB4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1638492" y="2767655"/>
              <a:ext cx="553508" cy="1567713"/>
            </a:xfrm>
            <a:custGeom>
              <a:avLst/>
              <a:gdLst>
                <a:gd name="connsiteX0" fmla="*/ 612019 w 612019"/>
                <a:gd name="connsiteY0" fmla="*/ 0 h 1733435"/>
                <a:gd name="connsiteX1" fmla="*/ 612019 w 612019"/>
                <a:gd name="connsiteY1" fmla="*/ 1733435 h 1733435"/>
                <a:gd name="connsiteX2" fmla="*/ 180103 w 612019"/>
                <a:gd name="connsiteY2" fmla="*/ 1301519 h 1733435"/>
                <a:gd name="connsiteX3" fmla="*/ 180103 w 612019"/>
                <a:gd name="connsiteY3" fmla="*/ 431916 h 1733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2019" h="1733435">
                  <a:moveTo>
                    <a:pt x="612019" y="0"/>
                  </a:moveTo>
                  <a:lnTo>
                    <a:pt x="612019" y="1733435"/>
                  </a:lnTo>
                  <a:lnTo>
                    <a:pt x="180103" y="1301519"/>
                  </a:lnTo>
                  <a:cubicBezTo>
                    <a:pt x="-60034" y="1061382"/>
                    <a:pt x="-60034" y="672053"/>
                    <a:pt x="180103" y="431916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9" name="Graphic 9">
              <a:extLst>
                <a:ext uri="{FF2B5EF4-FFF2-40B4-BE49-F238E27FC236}">
                  <a16:creationId xmlns:a16="http://schemas.microsoft.com/office/drawing/2014/main" id="{AE7E56E5-1F6A-442B-B5E0-ED19F815D2E2}"/>
                </a:ext>
              </a:extLst>
            </p:cNvPr>
            <p:cNvSpPr/>
            <p:nvPr/>
          </p:nvSpPr>
          <p:spPr>
            <a:xfrm flipH="1">
              <a:off x="10300855" y="0"/>
              <a:ext cx="1891145" cy="1891145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0" name="Graphic 9">
              <a:extLst>
                <a:ext uri="{FF2B5EF4-FFF2-40B4-BE49-F238E27FC236}">
                  <a16:creationId xmlns:a16="http://schemas.microsoft.com/office/drawing/2014/main" id="{3774E986-8FE2-4670-A4C0-96E213269BD7}"/>
                </a:ext>
              </a:extLst>
            </p:cNvPr>
            <p:cNvSpPr/>
            <p:nvPr/>
          </p:nvSpPr>
          <p:spPr>
            <a:xfrm flipH="1">
              <a:off x="10424367" y="122795"/>
              <a:ext cx="1644119" cy="1644119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  <p:sp>
        <p:nvSpPr>
          <p:cNvPr id="13" name="Texture">
            <a:extLst>
              <a:ext uri="{FF2B5EF4-FFF2-40B4-BE49-F238E27FC236}">
                <a16:creationId xmlns:a16="http://schemas.microsoft.com/office/drawing/2014/main" id="{3A5846DF-A106-4887-BE2C-DCD89DAA65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67E81C-AA51-44A0-B21C-757B2F3B90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68049"/>
            <a:ext cx="4314825" cy="1957828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A0438A-298D-4466-B55D-F466C345C3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668049"/>
            <a:ext cx="4875212" cy="523125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143104-0579-4974-88D2-61DF1A30D3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7200" y="2749024"/>
            <a:ext cx="4314825" cy="3119964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A32755-0632-47CB-AA69-7EFB212FA1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12/12/2022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ED0B4F-5B59-4064-A88B-E9938A40FF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512E7F-93B8-4E93-BCB3-ADE74FC15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23908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F3C1870-4E69-4DE7-BF2F-DE8A7881C6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Color Fill">
            <a:extLst>
              <a:ext uri="{FF2B5EF4-FFF2-40B4-BE49-F238E27FC236}">
                <a16:creationId xmlns:a16="http://schemas.microsoft.com/office/drawing/2014/main" id="{7439AB1C-A8A1-4745-9625-B18FE9160B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1ADDC4D-D9AA-48F8-BD10-2D20F14607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300855" y="0"/>
            <a:ext cx="1891145" cy="5600700"/>
            <a:chOff x="10300855" y="0"/>
            <a:chExt cx="1891145" cy="560070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C1136312-3085-4615-A743-4EE531585B11}"/>
                </a:ext>
              </a:extLst>
            </p:cNvPr>
            <p:cNvSpPr/>
            <p:nvPr/>
          </p:nvSpPr>
          <p:spPr>
            <a:xfrm>
              <a:off x="11783194" y="2943021"/>
              <a:ext cx="246527" cy="2465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6" name="Graphic 9">
              <a:extLst>
                <a:ext uri="{FF2B5EF4-FFF2-40B4-BE49-F238E27FC236}">
                  <a16:creationId xmlns:a16="http://schemas.microsoft.com/office/drawing/2014/main" id="{29539FE4-376B-4187-A80A-C98EBA23DA30}"/>
                </a:ext>
              </a:extLst>
            </p:cNvPr>
            <p:cNvSpPr/>
            <p:nvPr/>
          </p:nvSpPr>
          <p:spPr>
            <a:xfrm>
              <a:off x="10330568" y="2199078"/>
              <a:ext cx="1195288" cy="1195289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lumMod val="75000"/>
                <a:alpha val="65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A11DC5D7-2276-4A57-8783-A0EFB00416E9}"/>
                </a:ext>
              </a:extLst>
            </p:cNvPr>
            <p:cNvSpPr/>
            <p:nvPr/>
          </p:nvSpPr>
          <p:spPr>
            <a:xfrm flipV="1">
              <a:off x="11151383" y="4336822"/>
              <a:ext cx="1040617" cy="1263878"/>
            </a:xfrm>
            <a:custGeom>
              <a:avLst/>
              <a:gdLst>
                <a:gd name="connsiteX0" fmla="*/ 1087069 w 1119832"/>
                <a:gd name="connsiteY0" fmla="*/ 1138 h 1360088"/>
                <a:gd name="connsiteX1" fmla="*/ 1119832 w 1119832"/>
                <a:gd name="connsiteY1" fmla="*/ 3278 h 1360088"/>
                <a:gd name="connsiteX2" fmla="*/ 1119832 w 1119832"/>
                <a:gd name="connsiteY2" fmla="*/ 1097964 h 1360088"/>
                <a:gd name="connsiteX3" fmla="*/ 1109686 w 1119832"/>
                <a:gd name="connsiteY3" fmla="*/ 1109686 h 1360088"/>
                <a:gd name="connsiteX4" fmla="*/ 25249 w 1119832"/>
                <a:gd name="connsiteY4" fmla="*/ 1334840 h 1360088"/>
                <a:gd name="connsiteX5" fmla="*/ 250404 w 1119832"/>
                <a:gd name="connsiteY5" fmla="*/ 250404 h 1360088"/>
                <a:gd name="connsiteX6" fmla="*/ 1087069 w 1119832"/>
                <a:gd name="connsiteY6" fmla="*/ 1138 h 1360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9832" h="1360088">
                  <a:moveTo>
                    <a:pt x="1087069" y="1138"/>
                  </a:moveTo>
                  <a:lnTo>
                    <a:pt x="1119832" y="3278"/>
                  </a:lnTo>
                  <a:lnTo>
                    <a:pt x="1119832" y="1097964"/>
                  </a:lnTo>
                  <a:lnTo>
                    <a:pt x="1109686" y="1109686"/>
                  </a:lnTo>
                  <a:cubicBezTo>
                    <a:pt x="748058" y="1471314"/>
                    <a:pt x="25249" y="1334840"/>
                    <a:pt x="25249" y="1334840"/>
                  </a:cubicBezTo>
                  <a:cubicBezTo>
                    <a:pt x="25249" y="1334840"/>
                    <a:pt x="-111224" y="612032"/>
                    <a:pt x="250404" y="250404"/>
                  </a:cubicBezTo>
                  <a:cubicBezTo>
                    <a:pt x="476422" y="24386"/>
                    <a:pt x="843525" y="-7060"/>
                    <a:pt x="1087069" y="1138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7D5B578-4971-4ADC-97D8-B9CEF52AA7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1638492" y="2767655"/>
              <a:ext cx="553508" cy="1567713"/>
            </a:xfrm>
            <a:custGeom>
              <a:avLst/>
              <a:gdLst>
                <a:gd name="connsiteX0" fmla="*/ 612019 w 612019"/>
                <a:gd name="connsiteY0" fmla="*/ 0 h 1733435"/>
                <a:gd name="connsiteX1" fmla="*/ 612019 w 612019"/>
                <a:gd name="connsiteY1" fmla="*/ 1733435 h 1733435"/>
                <a:gd name="connsiteX2" fmla="*/ 180103 w 612019"/>
                <a:gd name="connsiteY2" fmla="*/ 1301519 h 1733435"/>
                <a:gd name="connsiteX3" fmla="*/ 180103 w 612019"/>
                <a:gd name="connsiteY3" fmla="*/ 431916 h 1733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2019" h="1733435">
                  <a:moveTo>
                    <a:pt x="612019" y="0"/>
                  </a:moveTo>
                  <a:lnTo>
                    <a:pt x="612019" y="1733435"/>
                  </a:lnTo>
                  <a:lnTo>
                    <a:pt x="180103" y="1301519"/>
                  </a:lnTo>
                  <a:cubicBezTo>
                    <a:pt x="-60034" y="1061382"/>
                    <a:pt x="-60034" y="672053"/>
                    <a:pt x="180103" y="431916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9" name="Graphic 9">
              <a:extLst>
                <a:ext uri="{FF2B5EF4-FFF2-40B4-BE49-F238E27FC236}">
                  <a16:creationId xmlns:a16="http://schemas.microsoft.com/office/drawing/2014/main" id="{2D968E77-E43D-4870-93BC-CBF1947336B3}"/>
                </a:ext>
              </a:extLst>
            </p:cNvPr>
            <p:cNvSpPr/>
            <p:nvPr/>
          </p:nvSpPr>
          <p:spPr>
            <a:xfrm flipH="1">
              <a:off x="10300855" y="0"/>
              <a:ext cx="1891145" cy="1891145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0" name="Graphic 9">
              <a:extLst>
                <a:ext uri="{FF2B5EF4-FFF2-40B4-BE49-F238E27FC236}">
                  <a16:creationId xmlns:a16="http://schemas.microsoft.com/office/drawing/2014/main" id="{1221D41A-E71E-4587-A876-F8778E7C03E1}"/>
                </a:ext>
              </a:extLst>
            </p:cNvPr>
            <p:cNvSpPr/>
            <p:nvPr/>
          </p:nvSpPr>
          <p:spPr>
            <a:xfrm flipH="1">
              <a:off x="10424367" y="122795"/>
              <a:ext cx="1644119" cy="1644119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  <p:sp>
        <p:nvSpPr>
          <p:cNvPr id="13" name="Texture">
            <a:extLst>
              <a:ext uri="{FF2B5EF4-FFF2-40B4-BE49-F238E27FC236}">
                <a16:creationId xmlns:a16="http://schemas.microsoft.com/office/drawing/2014/main" id="{50457195-385D-490A-91AB-30B969C619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06FF6D-24FA-4E04-90ED-7DBE228B2A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68049"/>
            <a:ext cx="4314825" cy="2235711"/>
          </a:xfr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432D78B-0E21-420F-9DFF-6131CB0F7E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668049"/>
            <a:ext cx="4958436" cy="523125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AC2A57-1064-4391-B96B-4D04305E0B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7200" y="2941222"/>
            <a:ext cx="4314825" cy="2927765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D04EB0-850A-4256-8D12-E01A201A4F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12/12/2022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9CF4AF-C757-4552-AB8A-3B89C37464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62A368-F12B-4B5E-82F0-A6AEE6AF2C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6388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F358BAA-9C8A-4E17-BAD8-32FD6FFEA7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Color Fill">
            <a:extLst>
              <a:ext uri="{FF2B5EF4-FFF2-40B4-BE49-F238E27FC236}">
                <a16:creationId xmlns:a16="http://schemas.microsoft.com/office/drawing/2014/main" id="{4D6F41A4-BEE3-4935-9371-4ADEA67A22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726F010-956A-40BC-8A1F-8002DC729B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351566" y="0"/>
            <a:ext cx="3840434" cy="6858000"/>
            <a:chOff x="8351565" y="0"/>
            <a:chExt cx="3840434" cy="6858000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386E468-0048-46C4-ADDD-FBE7A6AE9F31}"/>
                </a:ext>
              </a:extLst>
            </p:cNvPr>
            <p:cNvSpPr/>
            <p:nvPr/>
          </p:nvSpPr>
          <p:spPr>
            <a:xfrm>
              <a:off x="11260165" y="519204"/>
              <a:ext cx="474635" cy="47463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5B35ED4-0C31-4C8C-A45E-6A3EDEAB2867}"/>
                </a:ext>
              </a:extLst>
            </p:cNvPr>
            <p:cNvSpPr/>
            <p:nvPr/>
          </p:nvSpPr>
          <p:spPr>
            <a:xfrm>
              <a:off x="8385871" y="0"/>
              <a:ext cx="2955657" cy="679194"/>
            </a:xfrm>
            <a:custGeom>
              <a:avLst/>
              <a:gdLst>
                <a:gd name="connsiteX0" fmla="*/ 0 w 2955657"/>
                <a:gd name="connsiteY0" fmla="*/ 0 h 679194"/>
                <a:gd name="connsiteX1" fmla="*/ 2955657 w 2955657"/>
                <a:gd name="connsiteY1" fmla="*/ 0 h 679194"/>
                <a:gd name="connsiteX2" fmla="*/ 2892839 w 2955657"/>
                <a:gd name="connsiteY2" fmla="*/ 84007 h 679194"/>
                <a:gd name="connsiteX3" fmla="*/ 1630760 w 2955657"/>
                <a:gd name="connsiteY3" fmla="*/ 679194 h 679194"/>
                <a:gd name="connsiteX4" fmla="*/ 0 w 2955657"/>
                <a:gd name="connsiteY4" fmla="*/ 679194 h 679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5657" h="679194">
                  <a:moveTo>
                    <a:pt x="0" y="0"/>
                  </a:moveTo>
                  <a:lnTo>
                    <a:pt x="2955657" y="0"/>
                  </a:lnTo>
                  <a:lnTo>
                    <a:pt x="2892839" y="84007"/>
                  </a:lnTo>
                  <a:cubicBezTo>
                    <a:pt x="2592855" y="447504"/>
                    <a:pt x="2138868" y="679194"/>
                    <a:pt x="1630760" y="679194"/>
                  </a:cubicBezTo>
                  <a:lnTo>
                    <a:pt x="0" y="67919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40A1EF3-FA93-48F4-9F82-BC0C79635750}"/>
                </a:ext>
              </a:extLst>
            </p:cNvPr>
            <p:cNvSpPr/>
            <p:nvPr/>
          </p:nvSpPr>
          <p:spPr>
            <a:xfrm>
              <a:off x="8351565" y="4121414"/>
              <a:ext cx="3266317" cy="2736586"/>
            </a:xfrm>
            <a:custGeom>
              <a:avLst/>
              <a:gdLst>
                <a:gd name="connsiteX0" fmla="*/ 1635557 w 3266317"/>
                <a:gd name="connsiteY0" fmla="*/ 0 h 2736586"/>
                <a:gd name="connsiteX1" fmla="*/ 3266317 w 3266317"/>
                <a:gd name="connsiteY1" fmla="*/ 0 h 2736586"/>
                <a:gd name="connsiteX2" fmla="*/ 3266317 w 3266317"/>
                <a:gd name="connsiteY2" fmla="*/ 1630760 h 2736586"/>
                <a:gd name="connsiteX3" fmla="*/ 2892838 w 3266317"/>
                <a:gd name="connsiteY3" fmla="*/ 2671131 h 2736586"/>
                <a:gd name="connsiteX4" fmla="*/ 2833348 w 3266317"/>
                <a:gd name="connsiteY4" fmla="*/ 2736586 h 2736586"/>
                <a:gd name="connsiteX5" fmla="*/ 0 w 3266317"/>
                <a:gd name="connsiteY5" fmla="*/ 2736586 h 2736586"/>
                <a:gd name="connsiteX6" fmla="*/ 0 w 3266317"/>
                <a:gd name="connsiteY6" fmla="*/ 1635558 h 2736586"/>
                <a:gd name="connsiteX7" fmla="*/ 1635557 w 3266317"/>
                <a:gd name="connsiteY7" fmla="*/ 0 h 2736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66317" h="2736586">
                  <a:moveTo>
                    <a:pt x="1635557" y="0"/>
                  </a:moveTo>
                  <a:lnTo>
                    <a:pt x="3266317" y="0"/>
                  </a:lnTo>
                  <a:lnTo>
                    <a:pt x="3266317" y="1630760"/>
                  </a:lnTo>
                  <a:cubicBezTo>
                    <a:pt x="3266317" y="2025955"/>
                    <a:pt x="3126159" y="2388411"/>
                    <a:pt x="2892838" y="2671131"/>
                  </a:cubicBezTo>
                  <a:lnTo>
                    <a:pt x="2833348" y="2736586"/>
                  </a:lnTo>
                  <a:lnTo>
                    <a:pt x="0" y="2736586"/>
                  </a:lnTo>
                  <a:lnTo>
                    <a:pt x="0" y="1635558"/>
                  </a:lnTo>
                  <a:cubicBezTo>
                    <a:pt x="0" y="732255"/>
                    <a:pt x="732254" y="0"/>
                    <a:pt x="1635557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A985F09D-6969-44D0-B04F-4EDE0FEDAF63}"/>
                </a:ext>
              </a:extLst>
            </p:cNvPr>
            <p:cNvSpPr/>
            <p:nvPr/>
          </p:nvSpPr>
          <p:spPr>
            <a:xfrm>
              <a:off x="11755674" y="3386384"/>
              <a:ext cx="436325" cy="1309674"/>
            </a:xfrm>
            <a:custGeom>
              <a:avLst/>
              <a:gdLst>
                <a:gd name="connsiteX0" fmla="*/ 470325 w 477612"/>
                <a:gd name="connsiteY0" fmla="*/ 0 h 1433600"/>
                <a:gd name="connsiteX1" fmla="*/ 475607 w 477612"/>
                <a:gd name="connsiteY1" fmla="*/ 3701 h 1433600"/>
                <a:gd name="connsiteX2" fmla="*/ 477612 w 477612"/>
                <a:gd name="connsiteY2" fmla="*/ 5160 h 1433600"/>
                <a:gd name="connsiteX3" fmla="*/ 477612 w 477612"/>
                <a:gd name="connsiteY3" fmla="*/ 1428441 h 1433600"/>
                <a:gd name="connsiteX4" fmla="*/ 475607 w 477612"/>
                <a:gd name="connsiteY4" fmla="*/ 1429900 h 1433600"/>
                <a:gd name="connsiteX5" fmla="*/ 470325 w 477612"/>
                <a:gd name="connsiteY5" fmla="*/ 1433600 h 1433600"/>
                <a:gd name="connsiteX6" fmla="*/ 0 w 477612"/>
                <a:gd name="connsiteY6" fmla="*/ 716800 h 1433600"/>
                <a:gd name="connsiteX7" fmla="*/ 470325 w 477612"/>
                <a:gd name="connsiteY7" fmla="*/ 0 h 143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7612" h="1433600">
                  <a:moveTo>
                    <a:pt x="470325" y="0"/>
                  </a:moveTo>
                  <a:cubicBezTo>
                    <a:pt x="470325" y="0"/>
                    <a:pt x="472162" y="1254"/>
                    <a:pt x="475607" y="3701"/>
                  </a:cubicBezTo>
                  <a:lnTo>
                    <a:pt x="477612" y="5160"/>
                  </a:lnTo>
                  <a:lnTo>
                    <a:pt x="477612" y="1428441"/>
                  </a:lnTo>
                  <a:lnTo>
                    <a:pt x="475607" y="1429900"/>
                  </a:lnTo>
                  <a:cubicBezTo>
                    <a:pt x="472162" y="1432347"/>
                    <a:pt x="470325" y="1433600"/>
                    <a:pt x="470325" y="1433600"/>
                  </a:cubicBezTo>
                  <a:cubicBezTo>
                    <a:pt x="470325" y="1433600"/>
                    <a:pt x="0" y="1112672"/>
                    <a:pt x="0" y="716800"/>
                  </a:cubicBezTo>
                  <a:cubicBezTo>
                    <a:pt x="0" y="320929"/>
                    <a:pt x="470325" y="0"/>
                    <a:pt x="470325" y="0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20000"/>
                  <a:lumOff val="80000"/>
                </a:schemeClr>
              </a:fgClr>
              <a:bgClr>
                <a:schemeClr val="accent4">
                  <a:lumMod val="60000"/>
                  <a:lumOff val="40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dirty="0"/>
            </a:p>
          </p:txBody>
        </p:sp>
        <p:sp>
          <p:nvSpPr>
            <p:cNvPr id="18" name="Graphic 9">
              <a:extLst>
                <a:ext uri="{FF2B5EF4-FFF2-40B4-BE49-F238E27FC236}">
                  <a16:creationId xmlns:a16="http://schemas.microsoft.com/office/drawing/2014/main" id="{003913A0-A3C0-4ED8-8920-318068FBC46F}"/>
                </a:ext>
              </a:extLst>
            </p:cNvPr>
            <p:cNvSpPr/>
            <p:nvPr/>
          </p:nvSpPr>
          <p:spPr>
            <a:xfrm>
              <a:off x="8385870" y="791588"/>
              <a:ext cx="3232012" cy="3232012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</p:grpSp>
      <p:sp>
        <p:nvSpPr>
          <p:cNvPr id="12" name="Texture">
            <a:extLst>
              <a:ext uri="{FF2B5EF4-FFF2-40B4-BE49-F238E27FC236}">
                <a16:creationId xmlns:a16="http://schemas.microsoft.com/office/drawing/2014/main" id="{7FE1D329-7CB2-4DF5-B0C0-36DD19EBC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13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3083B5-1505-44FE-894D-AA1AB6D60F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68049"/>
            <a:ext cx="7685037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3F3930-F8C8-43B1-BC1A-6264F4ACB2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2096713"/>
            <a:ext cx="7685037" cy="40802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F4F2F7-3ECA-43D7-BFF3-FBB407AEAB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spc="11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08048B-57AF-4F53-BC84-8E0A1033FBEC}" type="datetimeFigureOut">
              <a:rPr lang="en-US" smtClean="0"/>
              <a:pPr/>
              <a:t>12/12/2022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3A193F-0B61-43DD-8E45-EFEAC43E38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57200" y="15544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spc="11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625961-D3A8-4945-AEE4-EE1952DBDC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54512" y="6355080"/>
            <a:ext cx="795528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spc="11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8A8A1B-4E1E-43EF-8A39-7D4A3879B941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733762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32.png"/><Relationship Id="rId5" Type="http://schemas.openxmlformats.org/officeDocument/2006/relationships/image" Target="../media/image24.png"/><Relationship Id="rId10" Type="http://schemas.openxmlformats.org/officeDocument/2006/relationships/image" Target="../media/image31.png"/><Relationship Id="rId4" Type="http://schemas.openxmlformats.org/officeDocument/2006/relationships/image" Target="../media/image23.png"/><Relationship Id="rId9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32.png"/><Relationship Id="rId5" Type="http://schemas.openxmlformats.org/officeDocument/2006/relationships/image" Target="../media/image24.png"/><Relationship Id="rId10" Type="http://schemas.openxmlformats.org/officeDocument/2006/relationships/image" Target="../media/image31.png"/><Relationship Id="rId4" Type="http://schemas.openxmlformats.org/officeDocument/2006/relationships/image" Target="../media/image23.png"/><Relationship Id="rId9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6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12" Type="http://schemas.openxmlformats.org/officeDocument/2006/relationships/image" Target="../media/image45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5" Type="http://schemas.openxmlformats.org/officeDocument/2006/relationships/image" Target="../media/image4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Relationship Id="rId14" Type="http://schemas.openxmlformats.org/officeDocument/2006/relationships/image" Target="../media/image4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6.png"/><Relationship Id="rId18" Type="http://schemas.openxmlformats.org/officeDocument/2006/relationships/image" Target="../media/image5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12" Type="http://schemas.openxmlformats.org/officeDocument/2006/relationships/image" Target="../media/image45.png"/><Relationship Id="rId17" Type="http://schemas.openxmlformats.org/officeDocument/2006/relationships/image" Target="../media/image50.png"/><Relationship Id="rId2" Type="http://schemas.openxmlformats.org/officeDocument/2006/relationships/image" Target="../media/image35.png"/><Relationship Id="rId16" Type="http://schemas.openxmlformats.org/officeDocument/2006/relationships/image" Target="../media/image49.png"/><Relationship Id="rId20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5" Type="http://schemas.openxmlformats.org/officeDocument/2006/relationships/image" Target="../media/image48.png"/><Relationship Id="rId10" Type="http://schemas.openxmlformats.org/officeDocument/2006/relationships/image" Target="../media/image43.png"/><Relationship Id="rId19" Type="http://schemas.openxmlformats.org/officeDocument/2006/relationships/image" Target="../media/image52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Relationship Id="rId14" Type="http://schemas.openxmlformats.org/officeDocument/2006/relationships/image" Target="../media/image4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6.png"/><Relationship Id="rId18" Type="http://schemas.openxmlformats.org/officeDocument/2006/relationships/image" Target="../media/image51.png"/><Relationship Id="rId3" Type="http://schemas.openxmlformats.org/officeDocument/2006/relationships/image" Target="../media/image36.png"/><Relationship Id="rId21" Type="http://schemas.openxmlformats.org/officeDocument/2006/relationships/image" Target="../media/image54.png"/><Relationship Id="rId7" Type="http://schemas.openxmlformats.org/officeDocument/2006/relationships/image" Target="../media/image40.png"/><Relationship Id="rId12" Type="http://schemas.openxmlformats.org/officeDocument/2006/relationships/image" Target="../media/image45.png"/><Relationship Id="rId17" Type="http://schemas.openxmlformats.org/officeDocument/2006/relationships/image" Target="../media/image50.png"/><Relationship Id="rId25" Type="http://schemas.openxmlformats.org/officeDocument/2006/relationships/image" Target="../media/image58.png"/><Relationship Id="rId2" Type="http://schemas.openxmlformats.org/officeDocument/2006/relationships/image" Target="../media/image35.png"/><Relationship Id="rId16" Type="http://schemas.openxmlformats.org/officeDocument/2006/relationships/image" Target="../media/image49.png"/><Relationship Id="rId20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24" Type="http://schemas.openxmlformats.org/officeDocument/2006/relationships/image" Target="../media/image57.png"/><Relationship Id="rId5" Type="http://schemas.openxmlformats.org/officeDocument/2006/relationships/image" Target="../media/image38.png"/><Relationship Id="rId15" Type="http://schemas.openxmlformats.org/officeDocument/2006/relationships/image" Target="../media/image48.png"/><Relationship Id="rId23" Type="http://schemas.openxmlformats.org/officeDocument/2006/relationships/image" Target="../media/image56.png"/><Relationship Id="rId10" Type="http://schemas.openxmlformats.org/officeDocument/2006/relationships/image" Target="../media/image43.png"/><Relationship Id="rId19" Type="http://schemas.openxmlformats.org/officeDocument/2006/relationships/image" Target="../media/image52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Relationship Id="rId14" Type="http://schemas.openxmlformats.org/officeDocument/2006/relationships/image" Target="../media/image47.png"/><Relationship Id="rId22" Type="http://schemas.openxmlformats.org/officeDocument/2006/relationships/image" Target="../media/image5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6.png"/><Relationship Id="rId18" Type="http://schemas.openxmlformats.org/officeDocument/2006/relationships/image" Target="../media/image51.png"/><Relationship Id="rId26" Type="http://schemas.openxmlformats.org/officeDocument/2006/relationships/image" Target="../media/image59.png"/><Relationship Id="rId3" Type="http://schemas.openxmlformats.org/officeDocument/2006/relationships/image" Target="../media/image36.png"/><Relationship Id="rId21" Type="http://schemas.openxmlformats.org/officeDocument/2006/relationships/image" Target="../media/image54.png"/><Relationship Id="rId7" Type="http://schemas.openxmlformats.org/officeDocument/2006/relationships/image" Target="../media/image40.png"/><Relationship Id="rId12" Type="http://schemas.openxmlformats.org/officeDocument/2006/relationships/image" Target="../media/image45.png"/><Relationship Id="rId17" Type="http://schemas.openxmlformats.org/officeDocument/2006/relationships/image" Target="../media/image50.png"/><Relationship Id="rId25" Type="http://schemas.openxmlformats.org/officeDocument/2006/relationships/image" Target="../media/image58.png"/><Relationship Id="rId2" Type="http://schemas.openxmlformats.org/officeDocument/2006/relationships/image" Target="../media/image35.png"/><Relationship Id="rId16" Type="http://schemas.openxmlformats.org/officeDocument/2006/relationships/image" Target="../media/image49.png"/><Relationship Id="rId20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24" Type="http://schemas.openxmlformats.org/officeDocument/2006/relationships/image" Target="../media/image57.png"/><Relationship Id="rId5" Type="http://schemas.openxmlformats.org/officeDocument/2006/relationships/image" Target="../media/image38.png"/><Relationship Id="rId15" Type="http://schemas.openxmlformats.org/officeDocument/2006/relationships/image" Target="../media/image48.png"/><Relationship Id="rId23" Type="http://schemas.openxmlformats.org/officeDocument/2006/relationships/image" Target="../media/image56.png"/><Relationship Id="rId10" Type="http://schemas.openxmlformats.org/officeDocument/2006/relationships/image" Target="../media/image43.png"/><Relationship Id="rId19" Type="http://schemas.openxmlformats.org/officeDocument/2006/relationships/image" Target="../media/image52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Relationship Id="rId14" Type="http://schemas.openxmlformats.org/officeDocument/2006/relationships/image" Target="../media/image47.png"/><Relationship Id="rId22" Type="http://schemas.openxmlformats.org/officeDocument/2006/relationships/image" Target="../media/image5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6.png"/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4.png"/><Relationship Id="rId5" Type="http://schemas.openxmlformats.org/officeDocument/2006/relationships/image" Target="../media/image6.png"/><Relationship Id="rId10" Type="http://schemas.openxmlformats.org/officeDocument/2006/relationships/image" Target="../media/image13.png"/><Relationship Id="rId4" Type="http://schemas.openxmlformats.org/officeDocument/2006/relationships/image" Target="../media/image4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6.png"/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12" Type="http://schemas.openxmlformats.org/officeDocument/2006/relationships/image" Target="../media/image15.png"/><Relationship Id="rId17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4.png"/><Relationship Id="rId5" Type="http://schemas.openxmlformats.org/officeDocument/2006/relationships/image" Target="../media/image6.png"/><Relationship Id="rId15" Type="http://schemas.openxmlformats.org/officeDocument/2006/relationships/image" Target="../media/image18.png"/><Relationship Id="rId10" Type="http://schemas.openxmlformats.org/officeDocument/2006/relationships/image" Target="../media/image13.png"/><Relationship Id="rId4" Type="http://schemas.openxmlformats.org/officeDocument/2006/relationships/image" Target="../media/image4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EA7E347D-B32A-4759-B7FF-FD25A9AEE6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048" y="-17141"/>
            <a:ext cx="12188952" cy="6875141"/>
          </a:xfrm>
          <a:custGeom>
            <a:avLst/>
            <a:gdLst>
              <a:gd name="connsiteX0" fmla="*/ 1488154 w 12188952"/>
              <a:gd name="connsiteY0" fmla="*/ 3508108 h 6875141"/>
              <a:gd name="connsiteX1" fmla="*/ 1292116 w 12188952"/>
              <a:gd name="connsiteY1" fmla="*/ 3704145 h 6875141"/>
              <a:gd name="connsiteX2" fmla="*/ 1488154 w 12188952"/>
              <a:gd name="connsiteY2" fmla="*/ 3900182 h 6875141"/>
              <a:gd name="connsiteX3" fmla="*/ 1684192 w 12188952"/>
              <a:gd name="connsiteY3" fmla="*/ 3704145 h 6875141"/>
              <a:gd name="connsiteX4" fmla="*/ 1488154 w 12188952"/>
              <a:gd name="connsiteY4" fmla="*/ 3508108 h 6875141"/>
              <a:gd name="connsiteX5" fmla="*/ 12188951 w 12188952"/>
              <a:gd name="connsiteY5" fmla="*/ 3213837 h 6875141"/>
              <a:gd name="connsiteX6" fmla="*/ 11900948 w 12188952"/>
              <a:gd name="connsiteY6" fmla="*/ 3213837 h 6875141"/>
              <a:gd name="connsiteX7" fmla="*/ 10063117 w 12188952"/>
              <a:gd name="connsiteY7" fmla="*/ 5051668 h 6875141"/>
              <a:gd name="connsiteX8" fmla="*/ 10063117 w 12188952"/>
              <a:gd name="connsiteY8" fmla="*/ 6875141 h 6875141"/>
              <a:gd name="connsiteX9" fmla="*/ 12073153 w 12188952"/>
              <a:gd name="connsiteY9" fmla="*/ 6875141 h 6875141"/>
              <a:gd name="connsiteX10" fmla="*/ 12083467 w 12188952"/>
              <a:gd name="connsiteY10" fmla="*/ 6874620 h 6875141"/>
              <a:gd name="connsiteX11" fmla="*/ 12188951 w 12188952"/>
              <a:gd name="connsiteY11" fmla="*/ 6858522 h 6875141"/>
              <a:gd name="connsiteX12" fmla="*/ 12188951 w 12188952"/>
              <a:gd name="connsiteY12" fmla="*/ 6280730 h 6875141"/>
              <a:gd name="connsiteX13" fmla="*/ 12188952 w 12188952"/>
              <a:gd name="connsiteY13" fmla="*/ 6280729 h 6875141"/>
              <a:gd name="connsiteX14" fmla="*/ 12188952 w 12188952"/>
              <a:gd name="connsiteY14" fmla="*/ 3832194 h 6875141"/>
              <a:gd name="connsiteX15" fmla="*/ 12188951 w 12188952"/>
              <a:gd name="connsiteY15" fmla="*/ 3832194 h 6875141"/>
              <a:gd name="connsiteX16" fmla="*/ 0 w 12188952"/>
              <a:gd name="connsiteY16" fmla="*/ 2798382 h 6875141"/>
              <a:gd name="connsiteX17" fmla="*/ 0 w 12188952"/>
              <a:gd name="connsiteY17" fmla="*/ 4217834 h 6875141"/>
              <a:gd name="connsiteX18" fmla="*/ 10291 w 12188952"/>
              <a:gd name="connsiteY18" fmla="*/ 4210345 h 6875141"/>
              <a:gd name="connsiteX19" fmla="*/ 460407 w 12188952"/>
              <a:gd name="connsiteY19" fmla="*/ 3508108 h 6875141"/>
              <a:gd name="connsiteX20" fmla="*/ 10291 w 12188952"/>
              <a:gd name="connsiteY20" fmla="*/ 2805871 h 6875141"/>
              <a:gd name="connsiteX21" fmla="*/ 11563230 w 12188952"/>
              <a:gd name="connsiteY21" fmla="*/ 603215 h 6875141"/>
              <a:gd name="connsiteX22" fmla="*/ 11381044 w 12188952"/>
              <a:gd name="connsiteY22" fmla="*/ 620944 h 6875141"/>
              <a:gd name="connsiteX23" fmla="*/ 11546600 w 12188952"/>
              <a:gd name="connsiteY23" fmla="*/ 1418331 h 6875141"/>
              <a:gd name="connsiteX24" fmla="*/ 12161801 w 12188952"/>
              <a:gd name="connsiteY24" fmla="*/ 1601617 h 6875141"/>
              <a:gd name="connsiteX25" fmla="*/ 12185891 w 12188952"/>
              <a:gd name="connsiteY25" fmla="*/ 1600043 h 6875141"/>
              <a:gd name="connsiteX26" fmla="*/ 12185891 w 12188952"/>
              <a:gd name="connsiteY26" fmla="*/ 795119 h 6875141"/>
              <a:gd name="connsiteX27" fmla="*/ 12178431 w 12188952"/>
              <a:gd name="connsiteY27" fmla="*/ 786500 h 6875141"/>
              <a:gd name="connsiteX28" fmla="*/ 11563230 w 12188952"/>
              <a:gd name="connsiteY28" fmla="*/ 603215 h 6875141"/>
              <a:gd name="connsiteX29" fmla="*/ 1368216 w 12188952"/>
              <a:gd name="connsiteY29" fmla="*/ 0 h 6875141"/>
              <a:gd name="connsiteX30" fmla="*/ 0 w 12188952"/>
              <a:gd name="connsiteY30" fmla="*/ 0 h 6875141"/>
              <a:gd name="connsiteX31" fmla="*/ 0 w 12188952"/>
              <a:gd name="connsiteY31" fmla="*/ 1368215 h 6875141"/>
              <a:gd name="connsiteX32" fmla="*/ 1372241 w 12188952"/>
              <a:gd name="connsiteY32" fmla="*/ 2740456 h 6875141"/>
              <a:gd name="connsiteX33" fmla="*/ 2740456 w 12188952"/>
              <a:gd name="connsiteY33" fmla="*/ 2740456 h 6875141"/>
              <a:gd name="connsiteX34" fmla="*/ 2740456 w 12188952"/>
              <a:gd name="connsiteY34" fmla="*/ 1372240 h 6875141"/>
              <a:gd name="connsiteX35" fmla="*/ 1368216 w 12188952"/>
              <a:gd name="connsiteY35" fmla="*/ 0 h 6875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2188952" h="6875141">
                <a:moveTo>
                  <a:pt x="1488154" y="3508108"/>
                </a:moveTo>
                <a:cubicBezTo>
                  <a:pt x="1379885" y="3508108"/>
                  <a:pt x="1292116" y="3595877"/>
                  <a:pt x="1292116" y="3704145"/>
                </a:cubicBezTo>
                <a:cubicBezTo>
                  <a:pt x="1292116" y="3812413"/>
                  <a:pt x="1379885" y="3900182"/>
                  <a:pt x="1488154" y="3900182"/>
                </a:cubicBezTo>
                <a:cubicBezTo>
                  <a:pt x="1596423" y="3900182"/>
                  <a:pt x="1684192" y="3812413"/>
                  <a:pt x="1684192" y="3704145"/>
                </a:cubicBezTo>
                <a:cubicBezTo>
                  <a:pt x="1684192" y="3595877"/>
                  <a:pt x="1596423" y="3508108"/>
                  <a:pt x="1488154" y="3508108"/>
                </a:cubicBezTo>
                <a:close/>
                <a:moveTo>
                  <a:pt x="12188951" y="3213837"/>
                </a:moveTo>
                <a:lnTo>
                  <a:pt x="11900948" y="3213837"/>
                </a:lnTo>
                <a:cubicBezTo>
                  <a:pt x="10885931" y="3213837"/>
                  <a:pt x="10063117" y="4036651"/>
                  <a:pt x="10063117" y="5051668"/>
                </a:cubicBezTo>
                <a:lnTo>
                  <a:pt x="10063117" y="6875141"/>
                </a:lnTo>
                <a:lnTo>
                  <a:pt x="12073153" y="6875141"/>
                </a:lnTo>
                <a:lnTo>
                  <a:pt x="12083467" y="6874620"/>
                </a:lnTo>
                <a:lnTo>
                  <a:pt x="12188951" y="6858522"/>
                </a:lnTo>
                <a:lnTo>
                  <a:pt x="12188951" y="6280730"/>
                </a:lnTo>
                <a:lnTo>
                  <a:pt x="12188952" y="6280729"/>
                </a:lnTo>
                <a:lnTo>
                  <a:pt x="12188952" y="3832194"/>
                </a:lnTo>
                <a:lnTo>
                  <a:pt x="12188951" y="3832194"/>
                </a:lnTo>
                <a:close/>
                <a:moveTo>
                  <a:pt x="0" y="2798382"/>
                </a:moveTo>
                <a:lnTo>
                  <a:pt x="0" y="4217834"/>
                </a:lnTo>
                <a:lnTo>
                  <a:pt x="10291" y="4210345"/>
                </a:lnTo>
                <a:cubicBezTo>
                  <a:pt x="100314" y="4143505"/>
                  <a:pt x="460407" y="3854496"/>
                  <a:pt x="460407" y="3508108"/>
                </a:cubicBezTo>
                <a:cubicBezTo>
                  <a:pt x="460407" y="3161721"/>
                  <a:pt x="100314" y="2872711"/>
                  <a:pt x="10291" y="2805871"/>
                </a:cubicBezTo>
                <a:close/>
                <a:moveTo>
                  <a:pt x="11563230" y="603215"/>
                </a:moveTo>
                <a:cubicBezTo>
                  <a:pt x="11455784" y="606833"/>
                  <a:pt x="11381044" y="620944"/>
                  <a:pt x="11381044" y="620944"/>
                </a:cubicBezTo>
                <a:cubicBezTo>
                  <a:pt x="11381044" y="620944"/>
                  <a:pt x="11280695" y="1152426"/>
                  <a:pt x="11546600" y="1418331"/>
                </a:cubicBezTo>
                <a:cubicBezTo>
                  <a:pt x="11712792" y="1584523"/>
                  <a:pt x="11982723" y="1607645"/>
                  <a:pt x="12161801" y="1601617"/>
                </a:cubicBezTo>
                <a:lnTo>
                  <a:pt x="12185891" y="1600043"/>
                </a:lnTo>
                <a:lnTo>
                  <a:pt x="12185891" y="795119"/>
                </a:lnTo>
                <a:lnTo>
                  <a:pt x="12178431" y="786500"/>
                </a:lnTo>
                <a:cubicBezTo>
                  <a:pt x="12012240" y="620309"/>
                  <a:pt x="11742309" y="597187"/>
                  <a:pt x="11563230" y="603215"/>
                </a:cubicBezTo>
                <a:close/>
                <a:moveTo>
                  <a:pt x="1368216" y="0"/>
                </a:moveTo>
                <a:lnTo>
                  <a:pt x="0" y="0"/>
                </a:lnTo>
                <a:lnTo>
                  <a:pt x="0" y="1368215"/>
                </a:lnTo>
                <a:cubicBezTo>
                  <a:pt x="0" y="2126091"/>
                  <a:pt x="614365" y="2740456"/>
                  <a:pt x="1372241" y="2740456"/>
                </a:cubicBezTo>
                <a:lnTo>
                  <a:pt x="2740456" y="2740456"/>
                </a:lnTo>
                <a:lnTo>
                  <a:pt x="2740456" y="1372240"/>
                </a:lnTo>
                <a:cubicBezTo>
                  <a:pt x="2740456" y="614365"/>
                  <a:pt x="2126092" y="0"/>
                  <a:pt x="1368216" y="0"/>
                </a:cubicBezTo>
                <a:close/>
              </a:path>
            </a:pathLst>
          </a:custGeom>
          <a:blipFill dpi="0" rotWithShape="1">
            <a:blip r:embed="rId4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 useBgFill="1">
        <p:nvSpPr>
          <p:cNvPr id="11" name="Background Fill">
            <a:extLst>
              <a:ext uri="{FF2B5EF4-FFF2-40B4-BE49-F238E27FC236}">
                <a16:creationId xmlns:a16="http://schemas.microsoft.com/office/drawing/2014/main" id="{681F9FCB-1E38-43E9-8567-6292F4842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pic>
        <p:nvPicPr>
          <p:cNvPr id="4" name="Video 3">
            <a:extLst>
              <a:ext uri="{FF2B5EF4-FFF2-40B4-BE49-F238E27FC236}">
                <a16:creationId xmlns:a16="http://schemas.microsoft.com/office/drawing/2014/main" id="{ACDB4220-D743-9AB5-D7FB-A4D2B53ACAA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>
            <a:alphaModFix/>
          </a:blip>
          <a:srcRect t="259" r="-1" b="-1"/>
          <a:stretch/>
        </p:blipFill>
        <p:spPr>
          <a:xfrm>
            <a:off x="3059" y="10"/>
            <a:ext cx="12188941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D029D64-BBDD-43FA-92CF-C6BF515141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258714" y="258715"/>
            <a:ext cx="6858000" cy="6340569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ame 14">
            <a:extLst>
              <a:ext uri="{FF2B5EF4-FFF2-40B4-BE49-F238E27FC236}">
                <a16:creationId xmlns:a16="http://schemas.microsoft.com/office/drawing/2014/main" id="{DF862680-7FF3-4F94-B3EC-A17BECACFD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205" y="0"/>
            <a:ext cx="12188190" cy="6875141"/>
          </a:xfrm>
          <a:prstGeom prst="frame">
            <a:avLst>
              <a:gd name="adj1" fmla="val 9075"/>
            </a:avLst>
          </a:pr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Frame 16">
            <a:extLst>
              <a:ext uri="{FF2B5EF4-FFF2-40B4-BE49-F238E27FC236}">
                <a16:creationId xmlns:a16="http://schemas.microsoft.com/office/drawing/2014/main" id="{E579D572-0B2B-49CD-A3A7-BE6B3FD44C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205" y="0"/>
            <a:ext cx="12194205" cy="6875141"/>
          </a:xfrm>
          <a:prstGeom prst="frame">
            <a:avLst>
              <a:gd name="adj1" fmla="val 9075"/>
            </a:avLst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135E5C6A-EDD1-09B2-6162-D9D4798E4F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5090" y="1122363"/>
            <a:ext cx="4150390" cy="2387600"/>
          </a:xfrm>
        </p:spPr>
        <p:txBody>
          <a:bodyPr>
            <a:normAutofit/>
          </a:bodyPr>
          <a:lstStyle/>
          <a:p>
            <a:r>
              <a:rPr lang="it-IT">
                <a:solidFill>
                  <a:srgbClr val="FFFFFF"/>
                </a:solidFill>
              </a:rPr>
              <a:t>Project Work in Computer Vision	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0880C1E2-D234-FB4E-E1D2-C79E39F823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95090" y="3602037"/>
            <a:ext cx="4150390" cy="2426431"/>
          </a:xfrm>
        </p:spPr>
        <p:txBody>
          <a:bodyPr>
            <a:normAutofit/>
          </a:bodyPr>
          <a:lstStyle/>
          <a:p>
            <a:r>
              <a:rPr lang="it-IT">
                <a:solidFill>
                  <a:srgbClr val="FFFFFF"/>
                </a:solidFill>
              </a:rPr>
              <a:t>Alessio Comparini</a:t>
            </a:r>
          </a:p>
          <a:p>
            <a:r>
              <a:rPr lang="it-IT">
                <a:solidFill>
                  <a:srgbClr val="FFFFFF"/>
                </a:solidFill>
              </a:rPr>
              <a:t>2021/2022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5615CD2-01A9-44A9-8364-A8B932AF18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300855" y="0"/>
            <a:ext cx="1891145" cy="5600700"/>
            <a:chOff x="10300855" y="0"/>
            <a:chExt cx="1891145" cy="5600700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A1BC4001-247E-4353-B6CE-DE28781322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783194" y="2943021"/>
              <a:ext cx="246527" cy="2465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47841841-5F39-40CA-B1EF-A532C6C01A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V="1">
              <a:off x="11151383" y="4336822"/>
              <a:ext cx="1040617" cy="1263878"/>
            </a:xfrm>
            <a:custGeom>
              <a:avLst/>
              <a:gdLst>
                <a:gd name="connsiteX0" fmla="*/ 1087069 w 1119832"/>
                <a:gd name="connsiteY0" fmla="*/ 1138 h 1360088"/>
                <a:gd name="connsiteX1" fmla="*/ 1119832 w 1119832"/>
                <a:gd name="connsiteY1" fmla="*/ 3278 h 1360088"/>
                <a:gd name="connsiteX2" fmla="*/ 1119832 w 1119832"/>
                <a:gd name="connsiteY2" fmla="*/ 1097964 h 1360088"/>
                <a:gd name="connsiteX3" fmla="*/ 1109686 w 1119832"/>
                <a:gd name="connsiteY3" fmla="*/ 1109686 h 1360088"/>
                <a:gd name="connsiteX4" fmla="*/ 25249 w 1119832"/>
                <a:gd name="connsiteY4" fmla="*/ 1334840 h 1360088"/>
                <a:gd name="connsiteX5" fmla="*/ 250404 w 1119832"/>
                <a:gd name="connsiteY5" fmla="*/ 250404 h 1360088"/>
                <a:gd name="connsiteX6" fmla="*/ 1087069 w 1119832"/>
                <a:gd name="connsiteY6" fmla="*/ 1138 h 1360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9832" h="1360088">
                  <a:moveTo>
                    <a:pt x="1087069" y="1138"/>
                  </a:moveTo>
                  <a:lnTo>
                    <a:pt x="1119832" y="3278"/>
                  </a:lnTo>
                  <a:lnTo>
                    <a:pt x="1119832" y="1097964"/>
                  </a:lnTo>
                  <a:lnTo>
                    <a:pt x="1109686" y="1109686"/>
                  </a:lnTo>
                  <a:cubicBezTo>
                    <a:pt x="748058" y="1471314"/>
                    <a:pt x="25249" y="1334840"/>
                    <a:pt x="25249" y="1334840"/>
                  </a:cubicBezTo>
                  <a:cubicBezTo>
                    <a:pt x="25249" y="1334840"/>
                    <a:pt x="-111224" y="612032"/>
                    <a:pt x="250404" y="250404"/>
                  </a:cubicBezTo>
                  <a:cubicBezTo>
                    <a:pt x="476422" y="24386"/>
                    <a:pt x="843525" y="-7060"/>
                    <a:pt x="1087069" y="1138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806EDE1F-CD1C-4367-B2F5-48297FD5DB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38492" y="2767655"/>
              <a:ext cx="553508" cy="1567713"/>
            </a:xfrm>
            <a:custGeom>
              <a:avLst/>
              <a:gdLst>
                <a:gd name="connsiteX0" fmla="*/ 612019 w 612019"/>
                <a:gd name="connsiteY0" fmla="*/ 0 h 1733435"/>
                <a:gd name="connsiteX1" fmla="*/ 612019 w 612019"/>
                <a:gd name="connsiteY1" fmla="*/ 1733435 h 1733435"/>
                <a:gd name="connsiteX2" fmla="*/ 180103 w 612019"/>
                <a:gd name="connsiteY2" fmla="*/ 1301519 h 1733435"/>
                <a:gd name="connsiteX3" fmla="*/ 180103 w 612019"/>
                <a:gd name="connsiteY3" fmla="*/ 431916 h 1733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2019" h="1733435">
                  <a:moveTo>
                    <a:pt x="612019" y="0"/>
                  </a:moveTo>
                  <a:lnTo>
                    <a:pt x="612019" y="1733435"/>
                  </a:lnTo>
                  <a:lnTo>
                    <a:pt x="180103" y="1301519"/>
                  </a:lnTo>
                  <a:cubicBezTo>
                    <a:pt x="-60034" y="1061382"/>
                    <a:pt x="-60034" y="672053"/>
                    <a:pt x="180103" y="431916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23" name="Graphic 9">
              <a:extLst>
                <a:ext uri="{FF2B5EF4-FFF2-40B4-BE49-F238E27FC236}">
                  <a16:creationId xmlns:a16="http://schemas.microsoft.com/office/drawing/2014/main" id="{C719AE17-F824-4E30-8BCD-539517496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10300855" y="0"/>
              <a:ext cx="1891145" cy="1891145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4" name="Graphic 9">
              <a:extLst>
                <a:ext uri="{FF2B5EF4-FFF2-40B4-BE49-F238E27FC236}">
                  <a16:creationId xmlns:a16="http://schemas.microsoft.com/office/drawing/2014/main" id="{8F20A2C8-A4D8-4C36-A82C-D7468AA8AF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10424367" y="122795"/>
              <a:ext cx="1644119" cy="1644119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358896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1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5B877F0-72BE-3A06-8A3E-6EF0E5CEB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48575"/>
            <a:ext cx="7685037" cy="759616"/>
          </a:xfrm>
        </p:spPr>
        <p:txBody>
          <a:bodyPr/>
          <a:lstStyle/>
          <a:p>
            <a:r>
              <a:rPr lang="it-IT" dirty="0"/>
              <a:t>Second Task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3A8EA512-08D2-C42B-A710-39B365D75AF9}"/>
              </a:ext>
            </a:extLst>
          </p:cNvPr>
          <p:cNvSpPr txBox="1"/>
          <p:nvPr/>
        </p:nvSpPr>
        <p:spPr>
          <a:xfrm>
            <a:off x="457200" y="1340297"/>
            <a:ext cx="48594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/>
              <a:t>Thresholding</a:t>
            </a:r>
            <a:r>
              <a:rPr lang="it-IT" dirty="0"/>
              <a:t> the plot of the </a:t>
            </a:r>
            <a:r>
              <a:rPr lang="it-IT" dirty="0" err="1"/>
              <a:t>mahalanobis</a:t>
            </a:r>
            <a:r>
              <a:rPr lang="it-IT" dirty="0"/>
              <a:t> </a:t>
            </a:r>
            <a:r>
              <a:rPr lang="it-IT" dirty="0" err="1"/>
              <a:t>distance</a:t>
            </a:r>
            <a:endParaRPr lang="it-IT" dirty="0"/>
          </a:p>
        </p:txBody>
      </p:sp>
      <p:sp>
        <p:nvSpPr>
          <p:cNvPr id="18" name="Freccia in giù 17">
            <a:extLst>
              <a:ext uri="{FF2B5EF4-FFF2-40B4-BE49-F238E27FC236}">
                <a16:creationId xmlns:a16="http://schemas.microsoft.com/office/drawing/2014/main" id="{44F84A5E-E239-4A78-F2CB-6C3D7C6D6FB9}"/>
              </a:ext>
            </a:extLst>
          </p:cNvPr>
          <p:cNvSpPr/>
          <p:nvPr/>
        </p:nvSpPr>
        <p:spPr>
          <a:xfrm>
            <a:off x="2263805" y="3851069"/>
            <a:ext cx="266330" cy="70510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8" name="Immagine 7" descr="Immagine che contiene interni, frutta, mela, pera&#10;&#10;Descrizione generata automaticamente">
            <a:extLst>
              <a:ext uri="{FF2B5EF4-FFF2-40B4-BE49-F238E27FC236}">
                <a16:creationId xmlns:a16="http://schemas.microsoft.com/office/drawing/2014/main" id="{F20CFEF9-E944-D717-9225-4EB842B5C0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8225" y="2143125"/>
            <a:ext cx="1581430" cy="1707944"/>
          </a:xfrm>
          <a:prstGeom prst="rect">
            <a:avLst/>
          </a:prstGeom>
        </p:spPr>
      </p:pic>
      <p:pic>
        <p:nvPicPr>
          <p:cNvPr id="12" name="Immagine 11" descr="Immagine che contiene interni, vicino&#10;&#10;Descrizione generata automaticamente">
            <a:extLst>
              <a:ext uri="{FF2B5EF4-FFF2-40B4-BE49-F238E27FC236}">
                <a16:creationId xmlns:a16="http://schemas.microsoft.com/office/drawing/2014/main" id="{6B80C68F-85B5-95A4-C6D6-41681CA947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4163" y="2143125"/>
            <a:ext cx="1565615" cy="1707944"/>
          </a:xfrm>
          <a:prstGeom prst="rect">
            <a:avLst/>
          </a:prstGeom>
        </p:spPr>
      </p:pic>
      <p:sp>
        <p:nvSpPr>
          <p:cNvPr id="14" name="Freccia in giù 13">
            <a:extLst>
              <a:ext uri="{FF2B5EF4-FFF2-40B4-BE49-F238E27FC236}">
                <a16:creationId xmlns:a16="http://schemas.microsoft.com/office/drawing/2014/main" id="{4C7608D5-E202-A7F2-CA8E-4DEA074EB3B9}"/>
              </a:ext>
            </a:extLst>
          </p:cNvPr>
          <p:cNvSpPr/>
          <p:nvPr/>
        </p:nvSpPr>
        <p:spPr>
          <a:xfrm>
            <a:off x="5065775" y="3851069"/>
            <a:ext cx="266330" cy="70510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1" name="Immagine 20" descr="Immagine che contiene frutta, interni, mela, vicino&#10;&#10;Descrizione generata automaticamente">
            <a:extLst>
              <a:ext uri="{FF2B5EF4-FFF2-40B4-BE49-F238E27FC236}">
                <a16:creationId xmlns:a16="http://schemas.microsoft.com/office/drawing/2014/main" id="{E479C321-0031-A93B-4842-02F7A34310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8225" y="2143125"/>
            <a:ext cx="1581430" cy="1707944"/>
          </a:xfrm>
          <a:prstGeom prst="rect">
            <a:avLst/>
          </a:prstGeom>
        </p:spPr>
      </p:pic>
      <p:pic>
        <p:nvPicPr>
          <p:cNvPr id="23" name="Immagine 22" descr="Immagine che contiene metà, vicino&#10;&#10;Descrizione generata automaticamente">
            <a:extLst>
              <a:ext uri="{FF2B5EF4-FFF2-40B4-BE49-F238E27FC236}">
                <a16:creationId xmlns:a16="http://schemas.microsoft.com/office/drawing/2014/main" id="{1A218586-74C3-4741-B94C-4C850B1785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4163" y="2143125"/>
            <a:ext cx="1565615" cy="1707944"/>
          </a:xfrm>
          <a:prstGeom prst="rect">
            <a:avLst/>
          </a:prstGeom>
        </p:spPr>
      </p:pic>
      <p:pic>
        <p:nvPicPr>
          <p:cNvPr id="4" name="Immagine 3" descr="Immagine che contiene testo&#10;&#10;Descrizione generata automaticamente">
            <a:extLst>
              <a:ext uri="{FF2B5EF4-FFF2-40B4-BE49-F238E27FC236}">
                <a16:creationId xmlns:a16="http://schemas.microsoft.com/office/drawing/2014/main" id="{A6D2B3BC-7E2D-3657-9BAB-62F3BE739C0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68" t="4462" r="2845" b="9844"/>
          <a:stretch/>
        </p:blipFill>
        <p:spPr>
          <a:xfrm>
            <a:off x="1614162" y="2143125"/>
            <a:ext cx="1565615" cy="1704646"/>
          </a:xfrm>
          <a:prstGeom prst="rect">
            <a:avLst/>
          </a:prstGeom>
        </p:spPr>
      </p:pic>
      <p:pic>
        <p:nvPicPr>
          <p:cNvPr id="6" name="Immagine 5" descr="Immagine che contiene stella, oggetto da esterni&#10;&#10;Descrizione generata automaticamente">
            <a:extLst>
              <a:ext uri="{FF2B5EF4-FFF2-40B4-BE49-F238E27FC236}">
                <a16:creationId xmlns:a16="http://schemas.microsoft.com/office/drawing/2014/main" id="{487C5AA9-FDBD-5148-EAA8-831E89CF774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86" t="4577" r="2780" b="9424"/>
          <a:stretch/>
        </p:blipFill>
        <p:spPr>
          <a:xfrm>
            <a:off x="4408225" y="2139732"/>
            <a:ext cx="1581430" cy="1714730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7B86663F-5CB7-F363-A0EB-3E1566A27EB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4161" y="2141476"/>
            <a:ext cx="1565615" cy="1707944"/>
          </a:xfrm>
          <a:prstGeom prst="rect">
            <a:avLst/>
          </a:prstGeom>
        </p:spPr>
      </p:pic>
      <p:pic>
        <p:nvPicPr>
          <p:cNvPr id="10" name="Immagine 9" descr="Immagine che contiene oggetto da esterni, stella, silhouette&#10;&#10;Descrizione generata automaticamente">
            <a:extLst>
              <a:ext uri="{FF2B5EF4-FFF2-40B4-BE49-F238E27FC236}">
                <a16:creationId xmlns:a16="http://schemas.microsoft.com/office/drawing/2014/main" id="{9ADB1FCD-33FE-31C1-0724-315BD4F31F2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8225" y="2139732"/>
            <a:ext cx="1581430" cy="1707944"/>
          </a:xfrm>
          <a:prstGeom prst="rect">
            <a:avLst/>
          </a:prstGeom>
        </p:spPr>
      </p:pic>
      <p:pic>
        <p:nvPicPr>
          <p:cNvPr id="7" name="Immagine 6" descr="Immagine che contiene testo, silhouette&#10;&#10;Descrizione generata automaticamente">
            <a:extLst>
              <a:ext uri="{FF2B5EF4-FFF2-40B4-BE49-F238E27FC236}">
                <a16:creationId xmlns:a16="http://schemas.microsoft.com/office/drawing/2014/main" id="{E18F3FC3-6BC3-8739-25CA-B3D37631262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8225" y="4556175"/>
            <a:ext cx="1581430" cy="1707944"/>
          </a:xfrm>
          <a:prstGeom prst="rect">
            <a:avLst/>
          </a:prstGeom>
        </p:spPr>
      </p:pic>
      <p:pic>
        <p:nvPicPr>
          <p:cNvPr id="11" name="Immagine 10" descr="Immagine che contiene testo, silhouette&#10;&#10;Descrizione generata automaticamente">
            <a:extLst>
              <a:ext uri="{FF2B5EF4-FFF2-40B4-BE49-F238E27FC236}">
                <a16:creationId xmlns:a16="http://schemas.microsoft.com/office/drawing/2014/main" id="{D400C79B-47EE-8A9C-C4CC-CF4CC624DE2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4161" y="4556175"/>
            <a:ext cx="1565615" cy="1707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8917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5B877F0-72BE-3A06-8A3E-6EF0E5CEB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48575"/>
            <a:ext cx="7685037" cy="759616"/>
          </a:xfrm>
        </p:spPr>
        <p:txBody>
          <a:bodyPr/>
          <a:lstStyle/>
          <a:p>
            <a:r>
              <a:rPr lang="it-IT" dirty="0"/>
              <a:t>Second Task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3A8EA512-08D2-C42B-A710-39B365D75AF9}"/>
              </a:ext>
            </a:extLst>
          </p:cNvPr>
          <p:cNvSpPr txBox="1"/>
          <p:nvPr/>
        </p:nvSpPr>
        <p:spPr>
          <a:xfrm>
            <a:off x="457200" y="1340297"/>
            <a:ext cx="2838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/>
              <a:t>Identifying</a:t>
            </a:r>
            <a:r>
              <a:rPr lang="it-IT" dirty="0"/>
              <a:t> the </a:t>
            </a:r>
            <a:r>
              <a:rPr lang="it-IT" dirty="0" err="1"/>
              <a:t>russets</a:t>
            </a:r>
            <a:r>
              <a:rPr lang="it-IT" dirty="0"/>
              <a:t> zones</a:t>
            </a:r>
          </a:p>
        </p:txBody>
      </p:sp>
      <p:sp>
        <p:nvSpPr>
          <p:cNvPr id="18" name="Freccia in giù 17">
            <a:extLst>
              <a:ext uri="{FF2B5EF4-FFF2-40B4-BE49-F238E27FC236}">
                <a16:creationId xmlns:a16="http://schemas.microsoft.com/office/drawing/2014/main" id="{44F84A5E-E239-4A78-F2CB-6C3D7C6D6FB9}"/>
              </a:ext>
            </a:extLst>
          </p:cNvPr>
          <p:cNvSpPr/>
          <p:nvPr/>
        </p:nvSpPr>
        <p:spPr>
          <a:xfrm>
            <a:off x="2263805" y="3851069"/>
            <a:ext cx="266330" cy="70510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8" name="Immagine 7" descr="Immagine che contiene interni, frutta, mela, pera&#10;&#10;Descrizione generata automaticamente">
            <a:extLst>
              <a:ext uri="{FF2B5EF4-FFF2-40B4-BE49-F238E27FC236}">
                <a16:creationId xmlns:a16="http://schemas.microsoft.com/office/drawing/2014/main" id="{F20CFEF9-E944-D717-9225-4EB842B5C0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8225" y="2143125"/>
            <a:ext cx="1581430" cy="1707944"/>
          </a:xfrm>
          <a:prstGeom prst="rect">
            <a:avLst/>
          </a:prstGeom>
        </p:spPr>
      </p:pic>
      <p:pic>
        <p:nvPicPr>
          <p:cNvPr id="12" name="Immagine 11" descr="Immagine che contiene interni, vicino&#10;&#10;Descrizione generata automaticamente">
            <a:extLst>
              <a:ext uri="{FF2B5EF4-FFF2-40B4-BE49-F238E27FC236}">
                <a16:creationId xmlns:a16="http://schemas.microsoft.com/office/drawing/2014/main" id="{6B80C68F-85B5-95A4-C6D6-41681CA947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4163" y="2143125"/>
            <a:ext cx="1565615" cy="1707944"/>
          </a:xfrm>
          <a:prstGeom prst="rect">
            <a:avLst/>
          </a:prstGeom>
        </p:spPr>
      </p:pic>
      <p:sp>
        <p:nvSpPr>
          <p:cNvPr id="14" name="Freccia in giù 13">
            <a:extLst>
              <a:ext uri="{FF2B5EF4-FFF2-40B4-BE49-F238E27FC236}">
                <a16:creationId xmlns:a16="http://schemas.microsoft.com/office/drawing/2014/main" id="{4C7608D5-E202-A7F2-CA8E-4DEA074EB3B9}"/>
              </a:ext>
            </a:extLst>
          </p:cNvPr>
          <p:cNvSpPr/>
          <p:nvPr/>
        </p:nvSpPr>
        <p:spPr>
          <a:xfrm>
            <a:off x="5065775" y="3851069"/>
            <a:ext cx="266330" cy="70510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1" name="Immagine 20" descr="Immagine che contiene frutta, interni, mela, vicino&#10;&#10;Descrizione generata automaticamente">
            <a:extLst>
              <a:ext uri="{FF2B5EF4-FFF2-40B4-BE49-F238E27FC236}">
                <a16:creationId xmlns:a16="http://schemas.microsoft.com/office/drawing/2014/main" id="{E479C321-0031-A93B-4842-02F7A34310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8225" y="2143125"/>
            <a:ext cx="1581430" cy="1707944"/>
          </a:xfrm>
          <a:prstGeom prst="rect">
            <a:avLst/>
          </a:prstGeom>
        </p:spPr>
      </p:pic>
      <p:pic>
        <p:nvPicPr>
          <p:cNvPr id="23" name="Immagine 22" descr="Immagine che contiene metà, vicino&#10;&#10;Descrizione generata automaticamente">
            <a:extLst>
              <a:ext uri="{FF2B5EF4-FFF2-40B4-BE49-F238E27FC236}">
                <a16:creationId xmlns:a16="http://schemas.microsoft.com/office/drawing/2014/main" id="{1A218586-74C3-4741-B94C-4C850B1785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4163" y="2143125"/>
            <a:ext cx="1565615" cy="1707944"/>
          </a:xfrm>
          <a:prstGeom prst="rect">
            <a:avLst/>
          </a:prstGeom>
        </p:spPr>
      </p:pic>
      <p:pic>
        <p:nvPicPr>
          <p:cNvPr id="4" name="Immagine 3" descr="Immagine che contiene testo&#10;&#10;Descrizione generata automaticamente">
            <a:extLst>
              <a:ext uri="{FF2B5EF4-FFF2-40B4-BE49-F238E27FC236}">
                <a16:creationId xmlns:a16="http://schemas.microsoft.com/office/drawing/2014/main" id="{A6D2B3BC-7E2D-3657-9BAB-62F3BE739C0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68" t="4462" r="2845" b="9844"/>
          <a:stretch/>
        </p:blipFill>
        <p:spPr>
          <a:xfrm>
            <a:off x="1614162" y="2143125"/>
            <a:ext cx="1565615" cy="1704646"/>
          </a:xfrm>
          <a:prstGeom prst="rect">
            <a:avLst/>
          </a:prstGeom>
        </p:spPr>
      </p:pic>
      <p:pic>
        <p:nvPicPr>
          <p:cNvPr id="6" name="Immagine 5" descr="Immagine che contiene stella, oggetto da esterni&#10;&#10;Descrizione generata automaticamente">
            <a:extLst>
              <a:ext uri="{FF2B5EF4-FFF2-40B4-BE49-F238E27FC236}">
                <a16:creationId xmlns:a16="http://schemas.microsoft.com/office/drawing/2014/main" id="{487C5AA9-FDBD-5148-EAA8-831E89CF774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86" t="4577" r="2780" b="9424"/>
          <a:stretch/>
        </p:blipFill>
        <p:spPr>
          <a:xfrm>
            <a:off x="4408225" y="2139732"/>
            <a:ext cx="1581430" cy="1714730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7B86663F-5CB7-F363-A0EB-3E1566A27EB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4161" y="2141476"/>
            <a:ext cx="1565615" cy="1707944"/>
          </a:xfrm>
          <a:prstGeom prst="rect">
            <a:avLst/>
          </a:prstGeom>
        </p:spPr>
      </p:pic>
      <p:pic>
        <p:nvPicPr>
          <p:cNvPr id="10" name="Immagine 9" descr="Immagine che contiene oggetto da esterni, stella, silhouette&#10;&#10;Descrizione generata automaticamente">
            <a:extLst>
              <a:ext uri="{FF2B5EF4-FFF2-40B4-BE49-F238E27FC236}">
                <a16:creationId xmlns:a16="http://schemas.microsoft.com/office/drawing/2014/main" id="{9ADB1FCD-33FE-31C1-0724-315BD4F31F2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8225" y="2139732"/>
            <a:ext cx="1581430" cy="1707944"/>
          </a:xfrm>
          <a:prstGeom prst="rect">
            <a:avLst/>
          </a:prstGeom>
        </p:spPr>
      </p:pic>
      <p:pic>
        <p:nvPicPr>
          <p:cNvPr id="7" name="Immagine 6" descr="Immagine che contiene testo, silhouette&#10;&#10;Descrizione generata automaticamente">
            <a:extLst>
              <a:ext uri="{FF2B5EF4-FFF2-40B4-BE49-F238E27FC236}">
                <a16:creationId xmlns:a16="http://schemas.microsoft.com/office/drawing/2014/main" id="{E18F3FC3-6BC3-8739-25CA-B3D37631262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8225" y="2143125"/>
            <a:ext cx="1581430" cy="1707944"/>
          </a:xfrm>
          <a:prstGeom prst="rect">
            <a:avLst/>
          </a:prstGeom>
        </p:spPr>
      </p:pic>
      <p:pic>
        <p:nvPicPr>
          <p:cNvPr id="11" name="Immagine 10" descr="Immagine che contiene testo, silhouette&#10;&#10;Descrizione generata automaticamente">
            <a:extLst>
              <a:ext uri="{FF2B5EF4-FFF2-40B4-BE49-F238E27FC236}">
                <a16:creationId xmlns:a16="http://schemas.microsoft.com/office/drawing/2014/main" id="{D400C79B-47EE-8A9C-C4CC-CF4CC624DE2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4159" y="2139732"/>
            <a:ext cx="1565615" cy="1707944"/>
          </a:xfrm>
          <a:prstGeom prst="rect">
            <a:avLst/>
          </a:prstGeom>
        </p:spPr>
      </p:pic>
      <p:pic>
        <p:nvPicPr>
          <p:cNvPr id="9" name="Immagine 8" descr="Immagine che contiene rosso&#10;&#10;Descrizione generata automaticamente">
            <a:extLst>
              <a:ext uri="{FF2B5EF4-FFF2-40B4-BE49-F238E27FC236}">
                <a16:creationId xmlns:a16="http://schemas.microsoft.com/office/drawing/2014/main" id="{AC70BBB2-2EB7-18DC-0D1D-F28DCC62259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4159" y="4556175"/>
            <a:ext cx="1565615" cy="1707944"/>
          </a:xfrm>
          <a:prstGeom prst="rect">
            <a:avLst/>
          </a:prstGeom>
        </p:spPr>
      </p:pic>
      <p:pic>
        <p:nvPicPr>
          <p:cNvPr id="15" name="Immagine 14" descr="Immagine che contiene interni&#10;&#10;Descrizione generata automaticamente">
            <a:extLst>
              <a:ext uri="{FF2B5EF4-FFF2-40B4-BE49-F238E27FC236}">
                <a16:creationId xmlns:a16="http://schemas.microsoft.com/office/drawing/2014/main" id="{4FDCA03A-4BC7-BF1F-88A1-64EAB8225F0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8225" y="4556175"/>
            <a:ext cx="1581430" cy="1707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4432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5B877F0-72BE-3A06-8A3E-6EF0E5CEB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48575"/>
            <a:ext cx="7685037" cy="759616"/>
          </a:xfrm>
        </p:spPr>
        <p:txBody>
          <a:bodyPr/>
          <a:lstStyle/>
          <a:p>
            <a:r>
              <a:rPr lang="it-IT" dirty="0"/>
              <a:t>Optional Task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3A8EA512-08D2-C42B-A710-39B365D75AF9}"/>
              </a:ext>
            </a:extLst>
          </p:cNvPr>
          <p:cNvSpPr txBox="1"/>
          <p:nvPr/>
        </p:nvSpPr>
        <p:spPr>
          <a:xfrm>
            <a:off x="457200" y="1340297"/>
            <a:ext cx="2052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OTSU </a:t>
            </a:r>
            <a:r>
              <a:rPr lang="it-IT" dirty="0" err="1"/>
              <a:t>Thresholding</a:t>
            </a:r>
            <a:endParaRPr lang="it-IT" dirty="0"/>
          </a:p>
        </p:txBody>
      </p:sp>
      <p:sp>
        <p:nvSpPr>
          <p:cNvPr id="18" name="Freccia in giù 17">
            <a:extLst>
              <a:ext uri="{FF2B5EF4-FFF2-40B4-BE49-F238E27FC236}">
                <a16:creationId xmlns:a16="http://schemas.microsoft.com/office/drawing/2014/main" id="{44F84A5E-E239-4A78-F2CB-6C3D7C6D6FB9}"/>
              </a:ext>
            </a:extLst>
          </p:cNvPr>
          <p:cNvSpPr/>
          <p:nvPr/>
        </p:nvSpPr>
        <p:spPr>
          <a:xfrm>
            <a:off x="1199223" y="3494317"/>
            <a:ext cx="266330" cy="70510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3" name="Immagine 12" descr="Immagine che contiene interni&#10;&#10;Descrizione generata automaticamente">
            <a:extLst>
              <a:ext uri="{FF2B5EF4-FFF2-40B4-BE49-F238E27FC236}">
                <a16:creationId xmlns:a16="http://schemas.microsoft.com/office/drawing/2014/main" id="{5EC202A3-E9F5-3487-2164-862C3090ED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5458" y="2238375"/>
            <a:ext cx="1106634" cy="1257539"/>
          </a:xfrm>
          <a:prstGeom prst="rect">
            <a:avLst/>
          </a:prstGeom>
        </p:spPr>
      </p:pic>
      <p:pic>
        <p:nvPicPr>
          <p:cNvPr id="19" name="Immagine 18" descr="Immagine che contiene interni, vicino&#10;&#10;Descrizione generata automaticamente">
            <a:extLst>
              <a:ext uri="{FF2B5EF4-FFF2-40B4-BE49-F238E27FC236}">
                <a16:creationId xmlns:a16="http://schemas.microsoft.com/office/drawing/2014/main" id="{23D826F2-1BE9-E38D-590E-9F4D171BFF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175" y="2238375"/>
            <a:ext cx="1106634" cy="1257539"/>
          </a:xfrm>
          <a:prstGeom prst="rect">
            <a:avLst/>
          </a:prstGeom>
        </p:spPr>
      </p:pic>
      <p:pic>
        <p:nvPicPr>
          <p:cNvPr id="22" name="Immagine 21" descr="Immagine che contiene scuro&#10;&#10;Descrizione generata automaticamente">
            <a:extLst>
              <a:ext uri="{FF2B5EF4-FFF2-40B4-BE49-F238E27FC236}">
                <a16:creationId xmlns:a16="http://schemas.microsoft.com/office/drawing/2014/main" id="{BC1B3202-EB03-F713-54A7-879C83270A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5990" y="2238375"/>
            <a:ext cx="1381536" cy="1255942"/>
          </a:xfrm>
          <a:prstGeom prst="rect">
            <a:avLst/>
          </a:prstGeom>
        </p:spPr>
      </p:pic>
      <p:pic>
        <p:nvPicPr>
          <p:cNvPr id="25" name="Immagine 24" descr="Immagine che contiene interni, vicino&#10;&#10;Descrizione generata automaticamente">
            <a:extLst>
              <a:ext uri="{FF2B5EF4-FFF2-40B4-BE49-F238E27FC236}">
                <a16:creationId xmlns:a16="http://schemas.microsoft.com/office/drawing/2014/main" id="{CC24808A-BE41-472B-7D8C-F6D65C6813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3805" y="2238375"/>
            <a:ext cx="1381536" cy="1255942"/>
          </a:xfrm>
          <a:prstGeom prst="rect">
            <a:avLst/>
          </a:prstGeom>
        </p:spPr>
      </p:pic>
      <p:pic>
        <p:nvPicPr>
          <p:cNvPr id="27" name="Immagine 26" descr="Immagine che contiene interni, scuro&#10;&#10;Descrizione generata automaticamente">
            <a:extLst>
              <a:ext uri="{FF2B5EF4-FFF2-40B4-BE49-F238E27FC236}">
                <a16:creationId xmlns:a16="http://schemas.microsoft.com/office/drawing/2014/main" id="{11A1CA32-D569-FB32-CA04-3F42CDBF62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620" y="2238375"/>
            <a:ext cx="1381536" cy="1255942"/>
          </a:xfrm>
          <a:prstGeom prst="rect">
            <a:avLst/>
          </a:prstGeom>
        </p:spPr>
      </p:pic>
      <p:sp>
        <p:nvSpPr>
          <p:cNvPr id="28" name="Freccia in giù 27">
            <a:extLst>
              <a:ext uri="{FF2B5EF4-FFF2-40B4-BE49-F238E27FC236}">
                <a16:creationId xmlns:a16="http://schemas.microsoft.com/office/drawing/2014/main" id="{F1DD4188-A89C-0A1A-5C83-90CC4E39025C}"/>
              </a:ext>
            </a:extLst>
          </p:cNvPr>
          <p:cNvSpPr/>
          <p:nvPr/>
        </p:nvSpPr>
        <p:spPr>
          <a:xfrm>
            <a:off x="2821408" y="3494317"/>
            <a:ext cx="266330" cy="70510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9" name="Freccia in giù 28">
            <a:extLst>
              <a:ext uri="{FF2B5EF4-FFF2-40B4-BE49-F238E27FC236}">
                <a16:creationId xmlns:a16="http://schemas.microsoft.com/office/drawing/2014/main" id="{554F4D45-08F9-E228-010C-60E0E52058A0}"/>
              </a:ext>
            </a:extLst>
          </p:cNvPr>
          <p:cNvSpPr/>
          <p:nvPr/>
        </p:nvSpPr>
        <p:spPr>
          <a:xfrm>
            <a:off x="4443593" y="3488568"/>
            <a:ext cx="266330" cy="70510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0" name="Freccia in giù 29">
            <a:extLst>
              <a:ext uri="{FF2B5EF4-FFF2-40B4-BE49-F238E27FC236}">
                <a16:creationId xmlns:a16="http://schemas.microsoft.com/office/drawing/2014/main" id="{87F72013-33DB-CB60-1E56-86A7F27E0984}"/>
              </a:ext>
            </a:extLst>
          </p:cNvPr>
          <p:cNvSpPr/>
          <p:nvPr/>
        </p:nvSpPr>
        <p:spPr>
          <a:xfrm>
            <a:off x="5928327" y="3488568"/>
            <a:ext cx="266330" cy="70510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1" name="Freccia in giù 30">
            <a:extLst>
              <a:ext uri="{FF2B5EF4-FFF2-40B4-BE49-F238E27FC236}">
                <a16:creationId xmlns:a16="http://schemas.microsoft.com/office/drawing/2014/main" id="{7B216531-C0D3-D384-2D3A-420CB1DC76D9}"/>
              </a:ext>
            </a:extLst>
          </p:cNvPr>
          <p:cNvSpPr/>
          <p:nvPr/>
        </p:nvSpPr>
        <p:spPr>
          <a:xfrm>
            <a:off x="7275610" y="3495914"/>
            <a:ext cx="266330" cy="70510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3" name="Immagine 32" descr="Immagine che contiene silhouette&#10;&#10;Descrizione generata automaticamente">
            <a:extLst>
              <a:ext uri="{FF2B5EF4-FFF2-40B4-BE49-F238E27FC236}">
                <a16:creationId xmlns:a16="http://schemas.microsoft.com/office/drawing/2014/main" id="{DB7DB4B0-0D85-5F50-E036-D6912C39E97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5990" y="4201020"/>
            <a:ext cx="1381536" cy="1255942"/>
          </a:xfrm>
          <a:prstGeom prst="rect">
            <a:avLst/>
          </a:prstGeom>
        </p:spPr>
      </p:pic>
      <p:pic>
        <p:nvPicPr>
          <p:cNvPr id="35" name="Immagine 34">
            <a:extLst>
              <a:ext uri="{FF2B5EF4-FFF2-40B4-BE49-F238E27FC236}">
                <a16:creationId xmlns:a16="http://schemas.microsoft.com/office/drawing/2014/main" id="{DE4A2E6C-C7A4-83D2-E299-401852498A5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3805" y="4201020"/>
            <a:ext cx="1381536" cy="1255942"/>
          </a:xfrm>
          <a:prstGeom prst="rect">
            <a:avLst/>
          </a:prstGeom>
        </p:spPr>
      </p:pic>
      <p:pic>
        <p:nvPicPr>
          <p:cNvPr id="37" name="Immagine 36">
            <a:extLst>
              <a:ext uri="{FF2B5EF4-FFF2-40B4-BE49-F238E27FC236}">
                <a16:creationId xmlns:a16="http://schemas.microsoft.com/office/drawing/2014/main" id="{501CAE7D-AB7F-6D55-FB24-1B05234ACC5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620" y="4201020"/>
            <a:ext cx="1381536" cy="1255942"/>
          </a:xfrm>
          <a:prstGeom prst="rect">
            <a:avLst/>
          </a:prstGeom>
        </p:spPr>
      </p:pic>
      <p:pic>
        <p:nvPicPr>
          <p:cNvPr id="39" name="Immagine 38" descr="Immagine che contiene testo, silhouette&#10;&#10;Descrizione generata automaticamente">
            <a:extLst>
              <a:ext uri="{FF2B5EF4-FFF2-40B4-BE49-F238E27FC236}">
                <a16:creationId xmlns:a16="http://schemas.microsoft.com/office/drawing/2014/main" id="{EC1339B3-BF8B-8020-3D18-DCC9CCAA4D8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5458" y="4199423"/>
            <a:ext cx="1106634" cy="1257539"/>
          </a:xfrm>
          <a:prstGeom prst="rect">
            <a:avLst/>
          </a:prstGeom>
        </p:spPr>
      </p:pic>
      <p:pic>
        <p:nvPicPr>
          <p:cNvPr id="41" name="Immagine 40">
            <a:extLst>
              <a:ext uri="{FF2B5EF4-FFF2-40B4-BE49-F238E27FC236}">
                <a16:creationId xmlns:a16="http://schemas.microsoft.com/office/drawing/2014/main" id="{F1A9A638-8CA6-587D-5816-31C2EC99345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175" y="4199423"/>
            <a:ext cx="1106634" cy="1257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0422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5B877F0-72BE-3A06-8A3E-6EF0E5CEB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48575"/>
            <a:ext cx="7685037" cy="759616"/>
          </a:xfrm>
        </p:spPr>
        <p:txBody>
          <a:bodyPr/>
          <a:lstStyle/>
          <a:p>
            <a:r>
              <a:rPr lang="it-IT" dirty="0"/>
              <a:t>Optional Task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3A8EA512-08D2-C42B-A710-39B365D75AF9}"/>
              </a:ext>
            </a:extLst>
          </p:cNvPr>
          <p:cNvSpPr txBox="1"/>
          <p:nvPr/>
        </p:nvSpPr>
        <p:spPr>
          <a:xfrm>
            <a:off x="457200" y="1340297"/>
            <a:ext cx="2052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OTSU </a:t>
            </a:r>
            <a:r>
              <a:rPr lang="it-IT" dirty="0" err="1"/>
              <a:t>Thresholding</a:t>
            </a:r>
            <a:endParaRPr lang="it-IT" dirty="0"/>
          </a:p>
        </p:txBody>
      </p:sp>
      <p:sp>
        <p:nvSpPr>
          <p:cNvPr id="18" name="Freccia in giù 17">
            <a:extLst>
              <a:ext uri="{FF2B5EF4-FFF2-40B4-BE49-F238E27FC236}">
                <a16:creationId xmlns:a16="http://schemas.microsoft.com/office/drawing/2014/main" id="{44F84A5E-E239-4A78-F2CB-6C3D7C6D6FB9}"/>
              </a:ext>
            </a:extLst>
          </p:cNvPr>
          <p:cNvSpPr/>
          <p:nvPr/>
        </p:nvSpPr>
        <p:spPr>
          <a:xfrm>
            <a:off x="1199223" y="3494317"/>
            <a:ext cx="266330" cy="70510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3" name="Immagine 12" descr="Immagine che contiene interni&#10;&#10;Descrizione generata automaticamente">
            <a:extLst>
              <a:ext uri="{FF2B5EF4-FFF2-40B4-BE49-F238E27FC236}">
                <a16:creationId xmlns:a16="http://schemas.microsoft.com/office/drawing/2014/main" id="{5EC202A3-E9F5-3487-2164-862C3090ED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5458" y="2238375"/>
            <a:ext cx="1106634" cy="1257539"/>
          </a:xfrm>
          <a:prstGeom prst="rect">
            <a:avLst/>
          </a:prstGeom>
        </p:spPr>
      </p:pic>
      <p:pic>
        <p:nvPicPr>
          <p:cNvPr id="19" name="Immagine 18" descr="Immagine che contiene interni, vicino&#10;&#10;Descrizione generata automaticamente">
            <a:extLst>
              <a:ext uri="{FF2B5EF4-FFF2-40B4-BE49-F238E27FC236}">
                <a16:creationId xmlns:a16="http://schemas.microsoft.com/office/drawing/2014/main" id="{23D826F2-1BE9-E38D-590E-9F4D171BFF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175" y="2238375"/>
            <a:ext cx="1106634" cy="1257539"/>
          </a:xfrm>
          <a:prstGeom prst="rect">
            <a:avLst/>
          </a:prstGeom>
        </p:spPr>
      </p:pic>
      <p:pic>
        <p:nvPicPr>
          <p:cNvPr id="22" name="Immagine 21" descr="Immagine che contiene scuro&#10;&#10;Descrizione generata automaticamente">
            <a:extLst>
              <a:ext uri="{FF2B5EF4-FFF2-40B4-BE49-F238E27FC236}">
                <a16:creationId xmlns:a16="http://schemas.microsoft.com/office/drawing/2014/main" id="{BC1B3202-EB03-F713-54A7-879C83270A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5990" y="2238375"/>
            <a:ext cx="1381536" cy="1255942"/>
          </a:xfrm>
          <a:prstGeom prst="rect">
            <a:avLst/>
          </a:prstGeom>
        </p:spPr>
      </p:pic>
      <p:pic>
        <p:nvPicPr>
          <p:cNvPr id="25" name="Immagine 24" descr="Immagine che contiene interni, vicino&#10;&#10;Descrizione generata automaticamente">
            <a:extLst>
              <a:ext uri="{FF2B5EF4-FFF2-40B4-BE49-F238E27FC236}">
                <a16:creationId xmlns:a16="http://schemas.microsoft.com/office/drawing/2014/main" id="{CC24808A-BE41-472B-7D8C-F6D65C6813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3805" y="2238375"/>
            <a:ext cx="1381536" cy="1255942"/>
          </a:xfrm>
          <a:prstGeom prst="rect">
            <a:avLst/>
          </a:prstGeom>
        </p:spPr>
      </p:pic>
      <p:pic>
        <p:nvPicPr>
          <p:cNvPr id="27" name="Immagine 26" descr="Immagine che contiene interni, scuro&#10;&#10;Descrizione generata automaticamente">
            <a:extLst>
              <a:ext uri="{FF2B5EF4-FFF2-40B4-BE49-F238E27FC236}">
                <a16:creationId xmlns:a16="http://schemas.microsoft.com/office/drawing/2014/main" id="{11A1CA32-D569-FB32-CA04-3F42CDBF62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620" y="2238375"/>
            <a:ext cx="1381536" cy="1255942"/>
          </a:xfrm>
          <a:prstGeom prst="rect">
            <a:avLst/>
          </a:prstGeom>
        </p:spPr>
      </p:pic>
      <p:sp>
        <p:nvSpPr>
          <p:cNvPr id="28" name="Freccia in giù 27">
            <a:extLst>
              <a:ext uri="{FF2B5EF4-FFF2-40B4-BE49-F238E27FC236}">
                <a16:creationId xmlns:a16="http://schemas.microsoft.com/office/drawing/2014/main" id="{F1DD4188-A89C-0A1A-5C83-90CC4E39025C}"/>
              </a:ext>
            </a:extLst>
          </p:cNvPr>
          <p:cNvSpPr/>
          <p:nvPr/>
        </p:nvSpPr>
        <p:spPr>
          <a:xfrm>
            <a:off x="2821408" y="3494317"/>
            <a:ext cx="266330" cy="70510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9" name="Freccia in giù 28">
            <a:extLst>
              <a:ext uri="{FF2B5EF4-FFF2-40B4-BE49-F238E27FC236}">
                <a16:creationId xmlns:a16="http://schemas.microsoft.com/office/drawing/2014/main" id="{554F4D45-08F9-E228-010C-60E0E52058A0}"/>
              </a:ext>
            </a:extLst>
          </p:cNvPr>
          <p:cNvSpPr/>
          <p:nvPr/>
        </p:nvSpPr>
        <p:spPr>
          <a:xfrm>
            <a:off x="4443593" y="3488568"/>
            <a:ext cx="266330" cy="70510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0" name="Freccia in giù 29">
            <a:extLst>
              <a:ext uri="{FF2B5EF4-FFF2-40B4-BE49-F238E27FC236}">
                <a16:creationId xmlns:a16="http://schemas.microsoft.com/office/drawing/2014/main" id="{87F72013-33DB-CB60-1E56-86A7F27E0984}"/>
              </a:ext>
            </a:extLst>
          </p:cNvPr>
          <p:cNvSpPr/>
          <p:nvPr/>
        </p:nvSpPr>
        <p:spPr>
          <a:xfrm>
            <a:off x="5928327" y="3488568"/>
            <a:ext cx="266330" cy="70510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1" name="Freccia in giù 30">
            <a:extLst>
              <a:ext uri="{FF2B5EF4-FFF2-40B4-BE49-F238E27FC236}">
                <a16:creationId xmlns:a16="http://schemas.microsoft.com/office/drawing/2014/main" id="{7B216531-C0D3-D384-2D3A-420CB1DC76D9}"/>
              </a:ext>
            </a:extLst>
          </p:cNvPr>
          <p:cNvSpPr/>
          <p:nvPr/>
        </p:nvSpPr>
        <p:spPr>
          <a:xfrm>
            <a:off x="7275610" y="3495914"/>
            <a:ext cx="266330" cy="70510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3" name="Immagine 32" descr="Immagine che contiene silhouette&#10;&#10;Descrizione generata automaticamente">
            <a:extLst>
              <a:ext uri="{FF2B5EF4-FFF2-40B4-BE49-F238E27FC236}">
                <a16:creationId xmlns:a16="http://schemas.microsoft.com/office/drawing/2014/main" id="{DB7DB4B0-0D85-5F50-E036-D6912C39E97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5990" y="4201020"/>
            <a:ext cx="1381536" cy="1255942"/>
          </a:xfrm>
          <a:prstGeom prst="rect">
            <a:avLst/>
          </a:prstGeom>
        </p:spPr>
      </p:pic>
      <p:pic>
        <p:nvPicPr>
          <p:cNvPr id="35" name="Immagine 34">
            <a:extLst>
              <a:ext uri="{FF2B5EF4-FFF2-40B4-BE49-F238E27FC236}">
                <a16:creationId xmlns:a16="http://schemas.microsoft.com/office/drawing/2014/main" id="{DE4A2E6C-C7A4-83D2-E299-401852498A5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3805" y="4201020"/>
            <a:ext cx="1381536" cy="1255942"/>
          </a:xfrm>
          <a:prstGeom prst="rect">
            <a:avLst/>
          </a:prstGeom>
        </p:spPr>
      </p:pic>
      <p:pic>
        <p:nvPicPr>
          <p:cNvPr id="37" name="Immagine 36">
            <a:extLst>
              <a:ext uri="{FF2B5EF4-FFF2-40B4-BE49-F238E27FC236}">
                <a16:creationId xmlns:a16="http://schemas.microsoft.com/office/drawing/2014/main" id="{501CAE7D-AB7F-6D55-FB24-1B05234ACC5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620" y="4201020"/>
            <a:ext cx="1381536" cy="1255942"/>
          </a:xfrm>
          <a:prstGeom prst="rect">
            <a:avLst/>
          </a:prstGeom>
        </p:spPr>
      </p:pic>
      <p:pic>
        <p:nvPicPr>
          <p:cNvPr id="39" name="Immagine 38" descr="Immagine che contiene testo, silhouette&#10;&#10;Descrizione generata automaticamente">
            <a:extLst>
              <a:ext uri="{FF2B5EF4-FFF2-40B4-BE49-F238E27FC236}">
                <a16:creationId xmlns:a16="http://schemas.microsoft.com/office/drawing/2014/main" id="{EC1339B3-BF8B-8020-3D18-DCC9CCAA4D8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5458" y="4199423"/>
            <a:ext cx="1106634" cy="1257539"/>
          </a:xfrm>
          <a:prstGeom prst="rect">
            <a:avLst/>
          </a:prstGeom>
        </p:spPr>
      </p:pic>
      <p:pic>
        <p:nvPicPr>
          <p:cNvPr id="41" name="Immagine 40">
            <a:extLst>
              <a:ext uri="{FF2B5EF4-FFF2-40B4-BE49-F238E27FC236}">
                <a16:creationId xmlns:a16="http://schemas.microsoft.com/office/drawing/2014/main" id="{F1A9A638-8CA6-587D-5816-31C2EC99345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175" y="4199423"/>
            <a:ext cx="1106634" cy="1257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0320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5B877F0-72BE-3A06-8A3E-6EF0E5CEB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48575"/>
            <a:ext cx="7685037" cy="759616"/>
          </a:xfrm>
        </p:spPr>
        <p:txBody>
          <a:bodyPr/>
          <a:lstStyle/>
          <a:p>
            <a:r>
              <a:rPr lang="it-IT" dirty="0"/>
              <a:t>Optional Task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3A8EA512-08D2-C42B-A710-39B365D75AF9}"/>
              </a:ext>
            </a:extLst>
          </p:cNvPr>
          <p:cNvSpPr txBox="1"/>
          <p:nvPr/>
        </p:nvSpPr>
        <p:spPr>
          <a:xfrm>
            <a:off x="457200" y="1340297"/>
            <a:ext cx="1895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/>
              <a:t>Creating</a:t>
            </a:r>
            <a:r>
              <a:rPr lang="it-IT" dirty="0"/>
              <a:t> the mask</a:t>
            </a:r>
          </a:p>
        </p:txBody>
      </p:sp>
      <p:sp>
        <p:nvSpPr>
          <p:cNvPr id="18" name="Freccia in giù 17">
            <a:extLst>
              <a:ext uri="{FF2B5EF4-FFF2-40B4-BE49-F238E27FC236}">
                <a16:creationId xmlns:a16="http://schemas.microsoft.com/office/drawing/2014/main" id="{44F84A5E-E239-4A78-F2CB-6C3D7C6D6FB9}"/>
              </a:ext>
            </a:extLst>
          </p:cNvPr>
          <p:cNvSpPr/>
          <p:nvPr/>
        </p:nvSpPr>
        <p:spPr>
          <a:xfrm>
            <a:off x="1199223" y="3494317"/>
            <a:ext cx="266330" cy="70510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3" name="Immagine 12" descr="Immagine che contiene interni&#10;&#10;Descrizione generata automaticamente">
            <a:extLst>
              <a:ext uri="{FF2B5EF4-FFF2-40B4-BE49-F238E27FC236}">
                <a16:creationId xmlns:a16="http://schemas.microsoft.com/office/drawing/2014/main" id="{5EC202A3-E9F5-3487-2164-862C3090ED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5458" y="2238375"/>
            <a:ext cx="1106634" cy="1257539"/>
          </a:xfrm>
          <a:prstGeom prst="rect">
            <a:avLst/>
          </a:prstGeom>
        </p:spPr>
      </p:pic>
      <p:pic>
        <p:nvPicPr>
          <p:cNvPr id="19" name="Immagine 18" descr="Immagine che contiene interni, vicino&#10;&#10;Descrizione generata automaticamente">
            <a:extLst>
              <a:ext uri="{FF2B5EF4-FFF2-40B4-BE49-F238E27FC236}">
                <a16:creationId xmlns:a16="http://schemas.microsoft.com/office/drawing/2014/main" id="{23D826F2-1BE9-E38D-590E-9F4D171BFF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175" y="2238375"/>
            <a:ext cx="1106634" cy="1257539"/>
          </a:xfrm>
          <a:prstGeom prst="rect">
            <a:avLst/>
          </a:prstGeom>
        </p:spPr>
      </p:pic>
      <p:pic>
        <p:nvPicPr>
          <p:cNvPr id="22" name="Immagine 21" descr="Immagine che contiene scuro&#10;&#10;Descrizione generata automaticamente">
            <a:extLst>
              <a:ext uri="{FF2B5EF4-FFF2-40B4-BE49-F238E27FC236}">
                <a16:creationId xmlns:a16="http://schemas.microsoft.com/office/drawing/2014/main" id="{BC1B3202-EB03-F713-54A7-879C83270A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5990" y="2238375"/>
            <a:ext cx="1381536" cy="1255942"/>
          </a:xfrm>
          <a:prstGeom prst="rect">
            <a:avLst/>
          </a:prstGeom>
        </p:spPr>
      </p:pic>
      <p:pic>
        <p:nvPicPr>
          <p:cNvPr id="25" name="Immagine 24" descr="Immagine che contiene interni, vicino&#10;&#10;Descrizione generata automaticamente">
            <a:extLst>
              <a:ext uri="{FF2B5EF4-FFF2-40B4-BE49-F238E27FC236}">
                <a16:creationId xmlns:a16="http://schemas.microsoft.com/office/drawing/2014/main" id="{CC24808A-BE41-472B-7D8C-F6D65C6813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3805" y="2238375"/>
            <a:ext cx="1381536" cy="1255942"/>
          </a:xfrm>
          <a:prstGeom prst="rect">
            <a:avLst/>
          </a:prstGeom>
        </p:spPr>
      </p:pic>
      <p:pic>
        <p:nvPicPr>
          <p:cNvPr id="27" name="Immagine 26" descr="Immagine che contiene interni, scuro&#10;&#10;Descrizione generata automaticamente">
            <a:extLst>
              <a:ext uri="{FF2B5EF4-FFF2-40B4-BE49-F238E27FC236}">
                <a16:creationId xmlns:a16="http://schemas.microsoft.com/office/drawing/2014/main" id="{11A1CA32-D569-FB32-CA04-3F42CDBF62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620" y="2238375"/>
            <a:ext cx="1381536" cy="1255942"/>
          </a:xfrm>
          <a:prstGeom prst="rect">
            <a:avLst/>
          </a:prstGeom>
        </p:spPr>
      </p:pic>
      <p:sp>
        <p:nvSpPr>
          <p:cNvPr id="28" name="Freccia in giù 27">
            <a:extLst>
              <a:ext uri="{FF2B5EF4-FFF2-40B4-BE49-F238E27FC236}">
                <a16:creationId xmlns:a16="http://schemas.microsoft.com/office/drawing/2014/main" id="{F1DD4188-A89C-0A1A-5C83-90CC4E39025C}"/>
              </a:ext>
            </a:extLst>
          </p:cNvPr>
          <p:cNvSpPr/>
          <p:nvPr/>
        </p:nvSpPr>
        <p:spPr>
          <a:xfrm>
            <a:off x="2821408" y="3494317"/>
            <a:ext cx="266330" cy="70510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9" name="Freccia in giù 28">
            <a:extLst>
              <a:ext uri="{FF2B5EF4-FFF2-40B4-BE49-F238E27FC236}">
                <a16:creationId xmlns:a16="http://schemas.microsoft.com/office/drawing/2014/main" id="{554F4D45-08F9-E228-010C-60E0E52058A0}"/>
              </a:ext>
            </a:extLst>
          </p:cNvPr>
          <p:cNvSpPr/>
          <p:nvPr/>
        </p:nvSpPr>
        <p:spPr>
          <a:xfrm>
            <a:off x="4443593" y="3488568"/>
            <a:ext cx="266330" cy="70510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0" name="Freccia in giù 29">
            <a:extLst>
              <a:ext uri="{FF2B5EF4-FFF2-40B4-BE49-F238E27FC236}">
                <a16:creationId xmlns:a16="http://schemas.microsoft.com/office/drawing/2014/main" id="{87F72013-33DB-CB60-1E56-86A7F27E0984}"/>
              </a:ext>
            </a:extLst>
          </p:cNvPr>
          <p:cNvSpPr/>
          <p:nvPr/>
        </p:nvSpPr>
        <p:spPr>
          <a:xfrm>
            <a:off x="5928327" y="3488568"/>
            <a:ext cx="266330" cy="70510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1" name="Freccia in giù 30">
            <a:extLst>
              <a:ext uri="{FF2B5EF4-FFF2-40B4-BE49-F238E27FC236}">
                <a16:creationId xmlns:a16="http://schemas.microsoft.com/office/drawing/2014/main" id="{7B216531-C0D3-D384-2D3A-420CB1DC76D9}"/>
              </a:ext>
            </a:extLst>
          </p:cNvPr>
          <p:cNvSpPr/>
          <p:nvPr/>
        </p:nvSpPr>
        <p:spPr>
          <a:xfrm>
            <a:off x="7275610" y="3495914"/>
            <a:ext cx="266330" cy="70510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3" name="Immagine 32" descr="Immagine che contiene silhouette&#10;&#10;Descrizione generata automaticamente">
            <a:extLst>
              <a:ext uri="{FF2B5EF4-FFF2-40B4-BE49-F238E27FC236}">
                <a16:creationId xmlns:a16="http://schemas.microsoft.com/office/drawing/2014/main" id="{DB7DB4B0-0D85-5F50-E036-D6912C39E97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5990" y="2245515"/>
            <a:ext cx="1381536" cy="1255942"/>
          </a:xfrm>
          <a:prstGeom prst="rect">
            <a:avLst/>
          </a:prstGeom>
        </p:spPr>
      </p:pic>
      <p:pic>
        <p:nvPicPr>
          <p:cNvPr id="35" name="Immagine 34">
            <a:extLst>
              <a:ext uri="{FF2B5EF4-FFF2-40B4-BE49-F238E27FC236}">
                <a16:creationId xmlns:a16="http://schemas.microsoft.com/office/drawing/2014/main" id="{DE4A2E6C-C7A4-83D2-E299-401852498A5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3805" y="2238375"/>
            <a:ext cx="1381536" cy="1255942"/>
          </a:xfrm>
          <a:prstGeom prst="rect">
            <a:avLst/>
          </a:prstGeom>
        </p:spPr>
      </p:pic>
      <p:pic>
        <p:nvPicPr>
          <p:cNvPr id="37" name="Immagine 36">
            <a:extLst>
              <a:ext uri="{FF2B5EF4-FFF2-40B4-BE49-F238E27FC236}">
                <a16:creationId xmlns:a16="http://schemas.microsoft.com/office/drawing/2014/main" id="{501CAE7D-AB7F-6D55-FB24-1B05234ACC5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620" y="2239972"/>
            <a:ext cx="1381536" cy="1255942"/>
          </a:xfrm>
          <a:prstGeom prst="rect">
            <a:avLst/>
          </a:prstGeom>
        </p:spPr>
      </p:pic>
      <p:pic>
        <p:nvPicPr>
          <p:cNvPr id="39" name="Immagine 38" descr="Immagine che contiene testo, silhouette&#10;&#10;Descrizione generata automaticamente">
            <a:extLst>
              <a:ext uri="{FF2B5EF4-FFF2-40B4-BE49-F238E27FC236}">
                <a16:creationId xmlns:a16="http://schemas.microsoft.com/office/drawing/2014/main" id="{EC1339B3-BF8B-8020-3D18-DCC9CCAA4D8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9744" y="2244715"/>
            <a:ext cx="1106634" cy="1257539"/>
          </a:xfrm>
          <a:prstGeom prst="rect">
            <a:avLst/>
          </a:prstGeom>
        </p:spPr>
      </p:pic>
      <p:pic>
        <p:nvPicPr>
          <p:cNvPr id="41" name="Immagine 40">
            <a:extLst>
              <a:ext uri="{FF2B5EF4-FFF2-40B4-BE49-F238E27FC236}">
                <a16:creationId xmlns:a16="http://schemas.microsoft.com/office/drawing/2014/main" id="{F1A9A638-8CA6-587D-5816-31C2EC99345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4932" y="2244716"/>
            <a:ext cx="1106634" cy="1257539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C67D1655-8C80-18FD-8C5A-9EA8DC087E4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620" y="4193674"/>
            <a:ext cx="1378089" cy="1252808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4C79FE02-03C6-D7C8-0BA2-EC18DED3E65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5458" y="4193674"/>
            <a:ext cx="1116045" cy="1268233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44B5D3A8-B0A3-B7F5-795C-B9AB336CDCF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3050" y="4193674"/>
            <a:ext cx="1116045" cy="1268233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61E7EC33-76C0-CC7B-95E3-B4F9190F21A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5151" y="4193674"/>
            <a:ext cx="1378089" cy="1252808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2D6A62C6-6176-9781-D63D-53D1B2F13B0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3805" y="4198041"/>
            <a:ext cx="1381536" cy="1255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1096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5B877F0-72BE-3A06-8A3E-6EF0E5CEB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48575"/>
            <a:ext cx="7685037" cy="759616"/>
          </a:xfrm>
        </p:spPr>
        <p:txBody>
          <a:bodyPr/>
          <a:lstStyle/>
          <a:p>
            <a:r>
              <a:rPr lang="it-IT" dirty="0"/>
              <a:t>Optional Task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3A8EA512-08D2-C42B-A710-39B365D75AF9}"/>
              </a:ext>
            </a:extLst>
          </p:cNvPr>
          <p:cNvSpPr txBox="1"/>
          <p:nvPr/>
        </p:nvSpPr>
        <p:spPr>
          <a:xfrm>
            <a:off x="457200" y="1340297"/>
            <a:ext cx="2271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/>
              <a:t>Canny’s</a:t>
            </a:r>
            <a:r>
              <a:rPr lang="it-IT" dirty="0"/>
              <a:t> </a:t>
            </a:r>
            <a:r>
              <a:rPr lang="it-IT" dirty="0" err="1"/>
              <a:t>edge</a:t>
            </a:r>
            <a:r>
              <a:rPr lang="it-IT" dirty="0"/>
              <a:t> detector</a:t>
            </a:r>
          </a:p>
        </p:txBody>
      </p:sp>
      <p:sp>
        <p:nvSpPr>
          <p:cNvPr id="18" name="Freccia in giù 17">
            <a:extLst>
              <a:ext uri="{FF2B5EF4-FFF2-40B4-BE49-F238E27FC236}">
                <a16:creationId xmlns:a16="http://schemas.microsoft.com/office/drawing/2014/main" id="{44F84A5E-E239-4A78-F2CB-6C3D7C6D6FB9}"/>
              </a:ext>
            </a:extLst>
          </p:cNvPr>
          <p:cNvSpPr/>
          <p:nvPr/>
        </p:nvSpPr>
        <p:spPr>
          <a:xfrm>
            <a:off x="1199223" y="3494317"/>
            <a:ext cx="266330" cy="70510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3" name="Immagine 12" descr="Immagine che contiene interni&#10;&#10;Descrizione generata automaticamente">
            <a:extLst>
              <a:ext uri="{FF2B5EF4-FFF2-40B4-BE49-F238E27FC236}">
                <a16:creationId xmlns:a16="http://schemas.microsoft.com/office/drawing/2014/main" id="{5EC202A3-E9F5-3487-2164-862C3090ED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5458" y="2238375"/>
            <a:ext cx="1106634" cy="1257539"/>
          </a:xfrm>
          <a:prstGeom prst="rect">
            <a:avLst/>
          </a:prstGeom>
        </p:spPr>
      </p:pic>
      <p:pic>
        <p:nvPicPr>
          <p:cNvPr id="19" name="Immagine 18" descr="Immagine che contiene interni, vicino&#10;&#10;Descrizione generata automaticamente">
            <a:extLst>
              <a:ext uri="{FF2B5EF4-FFF2-40B4-BE49-F238E27FC236}">
                <a16:creationId xmlns:a16="http://schemas.microsoft.com/office/drawing/2014/main" id="{23D826F2-1BE9-E38D-590E-9F4D171BFF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175" y="2238375"/>
            <a:ext cx="1106634" cy="1257539"/>
          </a:xfrm>
          <a:prstGeom prst="rect">
            <a:avLst/>
          </a:prstGeom>
        </p:spPr>
      </p:pic>
      <p:pic>
        <p:nvPicPr>
          <p:cNvPr id="22" name="Immagine 21" descr="Immagine che contiene scuro&#10;&#10;Descrizione generata automaticamente">
            <a:extLst>
              <a:ext uri="{FF2B5EF4-FFF2-40B4-BE49-F238E27FC236}">
                <a16:creationId xmlns:a16="http://schemas.microsoft.com/office/drawing/2014/main" id="{BC1B3202-EB03-F713-54A7-879C83270A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5990" y="2238375"/>
            <a:ext cx="1381536" cy="1255942"/>
          </a:xfrm>
          <a:prstGeom prst="rect">
            <a:avLst/>
          </a:prstGeom>
        </p:spPr>
      </p:pic>
      <p:pic>
        <p:nvPicPr>
          <p:cNvPr id="25" name="Immagine 24" descr="Immagine che contiene interni, vicino&#10;&#10;Descrizione generata automaticamente">
            <a:extLst>
              <a:ext uri="{FF2B5EF4-FFF2-40B4-BE49-F238E27FC236}">
                <a16:creationId xmlns:a16="http://schemas.microsoft.com/office/drawing/2014/main" id="{CC24808A-BE41-472B-7D8C-F6D65C6813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3805" y="2238375"/>
            <a:ext cx="1381536" cy="1255942"/>
          </a:xfrm>
          <a:prstGeom prst="rect">
            <a:avLst/>
          </a:prstGeom>
        </p:spPr>
      </p:pic>
      <p:pic>
        <p:nvPicPr>
          <p:cNvPr id="27" name="Immagine 26" descr="Immagine che contiene interni, scuro&#10;&#10;Descrizione generata automaticamente">
            <a:extLst>
              <a:ext uri="{FF2B5EF4-FFF2-40B4-BE49-F238E27FC236}">
                <a16:creationId xmlns:a16="http://schemas.microsoft.com/office/drawing/2014/main" id="{11A1CA32-D569-FB32-CA04-3F42CDBF62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620" y="2238375"/>
            <a:ext cx="1381536" cy="1255942"/>
          </a:xfrm>
          <a:prstGeom prst="rect">
            <a:avLst/>
          </a:prstGeom>
        </p:spPr>
      </p:pic>
      <p:sp>
        <p:nvSpPr>
          <p:cNvPr id="28" name="Freccia in giù 27">
            <a:extLst>
              <a:ext uri="{FF2B5EF4-FFF2-40B4-BE49-F238E27FC236}">
                <a16:creationId xmlns:a16="http://schemas.microsoft.com/office/drawing/2014/main" id="{F1DD4188-A89C-0A1A-5C83-90CC4E39025C}"/>
              </a:ext>
            </a:extLst>
          </p:cNvPr>
          <p:cNvSpPr/>
          <p:nvPr/>
        </p:nvSpPr>
        <p:spPr>
          <a:xfrm>
            <a:off x="2821408" y="3494317"/>
            <a:ext cx="266330" cy="70510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9" name="Freccia in giù 28">
            <a:extLst>
              <a:ext uri="{FF2B5EF4-FFF2-40B4-BE49-F238E27FC236}">
                <a16:creationId xmlns:a16="http://schemas.microsoft.com/office/drawing/2014/main" id="{554F4D45-08F9-E228-010C-60E0E52058A0}"/>
              </a:ext>
            </a:extLst>
          </p:cNvPr>
          <p:cNvSpPr/>
          <p:nvPr/>
        </p:nvSpPr>
        <p:spPr>
          <a:xfrm>
            <a:off x="4443593" y="3488568"/>
            <a:ext cx="266330" cy="70510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0" name="Freccia in giù 29">
            <a:extLst>
              <a:ext uri="{FF2B5EF4-FFF2-40B4-BE49-F238E27FC236}">
                <a16:creationId xmlns:a16="http://schemas.microsoft.com/office/drawing/2014/main" id="{87F72013-33DB-CB60-1E56-86A7F27E0984}"/>
              </a:ext>
            </a:extLst>
          </p:cNvPr>
          <p:cNvSpPr/>
          <p:nvPr/>
        </p:nvSpPr>
        <p:spPr>
          <a:xfrm>
            <a:off x="5928327" y="3488568"/>
            <a:ext cx="266330" cy="70510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1" name="Freccia in giù 30">
            <a:extLst>
              <a:ext uri="{FF2B5EF4-FFF2-40B4-BE49-F238E27FC236}">
                <a16:creationId xmlns:a16="http://schemas.microsoft.com/office/drawing/2014/main" id="{7B216531-C0D3-D384-2D3A-420CB1DC76D9}"/>
              </a:ext>
            </a:extLst>
          </p:cNvPr>
          <p:cNvSpPr/>
          <p:nvPr/>
        </p:nvSpPr>
        <p:spPr>
          <a:xfrm>
            <a:off x="7275610" y="3495914"/>
            <a:ext cx="266330" cy="70510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3" name="Immagine 32" descr="Immagine che contiene silhouette&#10;&#10;Descrizione generata automaticamente">
            <a:extLst>
              <a:ext uri="{FF2B5EF4-FFF2-40B4-BE49-F238E27FC236}">
                <a16:creationId xmlns:a16="http://schemas.microsoft.com/office/drawing/2014/main" id="{DB7DB4B0-0D85-5F50-E036-D6912C39E97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5990" y="2245515"/>
            <a:ext cx="1381536" cy="1255942"/>
          </a:xfrm>
          <a:prstGeom prst="rect">
            <a:avLst/>
          </a:prstGeom>
        </p:spPr>
      </p:pic>
      <p:pic>
        <p:nvPicPr>
          <p:cNvPr id="35" name="Immagine 34">
            <a:extLst>
              <a:ext uri="{FF2B5EF4-FFF2-40B4-BE49-F238E27FC236}">
                <a16:creationId xmlns:a16="http://schemas.microsoft.com/office/drawing/2014/main" id="{DE4A2E6C-C7A4-83D2-E299-401852498A5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3805" y="2238375"/>
            <a:ext cx="1381536" cy="1255942"/>
          </a:xfrm>
          <a:prstGeom prst="rect">
            <a:avLst/>
          </a:prstGeom>
        </p:spPr>
      </p:pic>
      <p:pic>
        <p:nvPicPr>
          <p:cNvPr id="37" name="Immagine 36">
            <a:extLst>
              <a:ext uri="{FF2B5EF4-FFF2-40B4-BE49-F238E27FC236}">
                <a16:creationId xmlns:a16="http://schemas.microsoft.com/office/drawing/2014/main" id="{501CAE7D-AB7F-6D55-FB24-1B05234ACC5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620" y="2239972"/>
            <a:ext cx="1381536" cy="1255942"/>
          </a:xfrm>
          <a:prstGeom prst="rect">
            <a:avLst/>
          </a:prstGeom>
        </p:spPr>
      </p:pic>
      <p:pic>
        <p:nvPicPr>
          <p:cNvPr id="39" name="Immagine 38" descr="Immagine che contiene testo, silhouette&#10;&#10;Descrizione generata automaticamente">
            <a:extLst>
              <a:ext uri="{FF2B5EF4-FFF2-40B4-BE49-F238E27FC236}">
                <a16:creationId xmlns:a16="http://schemas.microsoft.com/office/drawing/2014/main" id="{EC1339B3-BF8B-8020-3D18-DCC9CCAA4D8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9744" y="2244715"/>
            <a:ext cx="1106634" cy="1257539"/>
          </a:xfrm>
          <a:prstGeom prst="rect">
            <a:avLst/>
          </a:prstGeom>
        </p:spPr>
      </p:pic>
      <p:pic>
        <p:nvPicPr>
          <p:cNvPr id="41" name="Immagine 40">
            <a:extLst>
              <a:ext uri="{FF2B5EF4-FFF2-40B4-BE49-F238E27FC236}">
                <a16:creationId xmlns:a16="http://schemas.microsoft.com/office/drawing/2014/main" id="{F1A9A638-8CA6-587D-5816-31C2EC99345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4932" y="2244716"/>
            <a:ext cx="1106634" cy="1257539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C67D1655-8C80-18FD-8C5A-9EA8DC087E4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343" y="2235760"/>
            <a:ext cx="1378089" cy="1252808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4C79FE02-03C6-D7C8-0BA2-EC18DED3E65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4890" y="2227681"/>
            <a:ext cx="1116045" cy="1268233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44B5D3A8-B0A3-B7F5-795C-B9AB336CDCF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5253" y="2239972"/>
            <a:ext cx="1116045" cy="1268233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61E7EC33-76C0-CC7B-95E3-B4F9190F21A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3519" y="2238375"/>
            <a:ext cx="1378089" cy="1252808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2D6A62C6-6176-9781-D63D-53D1B2F13B0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6276" y="2232626"/>
            <a:ext cx="1381536" cy="1255942"/>
          </a:xfrm>
          <a:prstGeom prst="rect">
            <a:avLst/>
          </a:prstGeom>
        </p:spPr>
      </p:pic>
      <p:pic>
        <p:nvPicPr>
          <p:cNvPr id="5" name="Immagine 4" descr="Immagine che contiene silhouette&#10;&#10;Descrizione generata automaticamente">
            <a:extLst>
              <a:ext uri="{FF2B5EF4-FFF2-40B4-BE49-F238E27FC236}">
                <a16:creationId xmlns:a16="http://schemas.microsoft.com/office/drawing/2014/main" id="{6432337E-707A-2C22-126C-0CBEC29FE7C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9744" y="4193674"/>
            <a:ext cx="1101191" cy="1251353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B44E9D76-D91B-078C-F84D-3BD1E7B2CFB5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4932" y="4200765"/>
            <a:ext cx="1106634" cy="1257539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5756442A-DD37-CF99-B793-7E1206939AF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2747" y="4193674"/>
            <a:ext cx="1380493" cy="1254994"/>
          </a:xfrm>
          <a:prstGeom prst="rect">
            <a:avLst/>
          </a:prstGeom>
        </p:spPr>
      </p:pic>
      <p:pic>
        <p:nvPicPr>
          <p:cNvPr id="17" name="Immagine 16" descr="Immagine che contiene silhouette&#10;&#10;Descrizione generata automaticamente">
            <a:extLst>
              <a:ext uri="{FF2B5EF4-FFF2-40B4-BE49-F238E27FC236}">
                <a16:creationId xmlns:a16="http://schemas.microsoft.com/office/drawing/2014/main" id="{A35BCCF1-DFCD-FC06-0F67-824D56656500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3805" y="4201020"/>
            <a:ext cx="1381536" cy="1255942"/>
          </a:xfrm>
          <a:prstGeom prst="rect">
            <a:avLst/>
          </a:prstGeom>
        </p:spPr>
      </p:pic>
      <p:pic>
        <p:nvPicPr>
          <p:cNvPr id="21" name="Immagine 20" descr="Immagine che contiene silhouette&#10;&#10;Descrizione generata automaticamente">
            <a:extLst>
              <a:ext uri="{FF2B5EF4-FFF2-40B4-BE49-F238E27FC236}">
                <a16:creationId xmlns:a16="http://schemas.microsoft.com/office/drawing/2014/main" id="{B8428D8C-2A95-A7C2-A30A-2378C46098AC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620" y="4193674"/>
            <a:ext cx="1376488" cy="1251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4032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5B877F0-72BE-3A06-8A3E-6EF0E5CEB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48575"/>
            <a:ext cx="7685037" cy="759616"/>
          </a:xfrm>
        </p:spPr>
        <p:txBody>
          <a:bodyPr/>
          <a:lstStyle/>
          <a:p>
            <a:r>
              <a:rPr lang="it-IT" dirty="0"/>
              <a:t>Optional Task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3A8EA512-08D2-C42B-A710-39B365D75AF9}"/>
              </a:ext>
            </a:extLst>
          </p:cNvPr>
          <p:cNvSpPr txBox="1"/>
          <p:nvPr/>
        </p:nvSpPr>
        <p:spPr>
          <a:xfrm>
            <a:off x="457200" y="1340297"/>
            <a:ext cx="6029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/>
              <a:t>Modifying</a:t>
            </a:r>
            <a:r>
              <a:rPr lang="it-IT" dirty="0"/>
              <a:t> the image so </a:t>
            </a:r>
            <a:r>
              <a:rPr lang="it-IT" dirty="0" err="1"/>
              <a:t>that</a:t>
            </a:r>
            <a:r>
              <a:rPr lang="it-IT" dirty="0"/>
              <a:t> the </a:t>
            </a:r>
            <a:r>
              <a:rPr lang="it-IT" dirty="0" err="1"/>
              <a:t>defects</a:t>
            </a:r>
            <a:r>
              <a:rPr lang="it-IT" dirty="0"/>
              <a:t> can be </a:t>
            </a:r>
            <a:r>
              <a:rPr lang="it-IT" dirty="0" err="1"/>
              <a:t>easily</a:t>
            </a:r>
            <a:r>
              <a:rPr lang="it-IT" dirty="0"/>
              <a:t> </a:t>
            </a:r>
            <a:r>
              <a:rPr lang="it-IT" dirty="0" err="1"/>
              <a:t>identified</a:t>
            </a:r>
            <a:endParaRPr lang="it-IT" dirty="0"/>
          </a:p>
        </p:txBody>
      </p:sp>
      <p:sp>
        <p:nvSpPr>
          <p:cNvPr id="18" name="Freccia in giù 17">
            <a:extLst>
              <a:ext uri="{FF2B5EF4-FFF2-40B4-BE49-F238E27FC236}">
                <a16:creationId xmlns:a16="http://schemas.microsoft.com/office/drawing/2014/main" id="{44F84A5E-E239-4A78-F2CB-6C3D7C6D6FB9}"/>
              </a:ext>
            </a:extLst>
          </p:cNvPr>
          <p:cNvSpPr/>
          <p:nvPr/>
        </p:nvSpPr>
        <p:spPr>
          <a:xfrm>
            <a:off x="1199223" y="3494317"/>
            <a:ext cx="266330" cy="70510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3" name="Immagine 12" descr="Immagine che contiene interni&#10;&#10;Descrizione generata automaticamente">
            <a:extLst>
              <a:ext uri="{FF2B5EF4-FFF2-40B4-BE49-F238E27FC236}">
                <a16:creationId xmlns:a16="http://schemas.microsoft.com/office/drawing/2014/main" id="{5EC202A3-E9F5-3487-2164-862C3090ED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5458" y="2238375"/>
            <a:ext cx="1106634" cy="1257539"/>
          </a:xfrm>
          <a:prstGeom prst="rect">
            <a:avLst/>
          </a:prstGeom>
        </p:spPr>
      </p:pic>
      <p:pic>
        <p:nvPicPr>
          <p:cNvPr id="19" name="Immagine 18" descr="Immagine che contiene interni, vicino&#10;&#10;Descrizione generata automaticamente">
            <a:extLst>
              <a:ext uri="{FF2B5EF4-FFF2-40B4-BE49-F238E27FC236}">
                <a16:creationId xmlns:a16="http://schemas.microsoft.com/office/drawing/2014/main" id="{23D826F2-1BE9-E38D-590E-9F4D171BFF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175" y="2238375"/>
            <a:ext cx="1106634" cy="1257539"/>
          </a:xfrm>
          <a:prstGeom prst="rect">
            <a:avLst/>
          </a:prstGeom>
        </p:spPr>
      </p:pic>
      <p:pic>
        <p:nvPicPr>
          <p:cNvPr id="22" name="Immagine 21" descr="Immagine che contiene scuro&#10;&#10;Descrizione generata automaticamente">
            <a:extLst>
              <a:ext uri="{FF2B5EF4-FFF2-40B4-BE49-F238E27FC236}">
                <a16:creationId xmlns:a16="http://schemas.microsoft.com/office/drawing/2014/main" id="{BC1B3202-EB03-F713-54A7-879C83270A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5990" y="2238375"/>
            <a:ext cx="1381536" cy="1255942"/>
          </a:xfrm>
          <a:prstGeom prst="rect">
            <a:avLst/>
          </a:prstGeom>
        </p:spPr>
      </p:pic>
      <p:pic>
        <p:nvPicPr>
          <p:cNvPr id="25" name="Immagine 24" descr="Immagine che contiene interni, vicino&#10;&#10;Descrizione generata automaticamente">
            <a:extLst>
              <a:ext uri="{FF2B5EF4-FFF2-40B4-BE49-F238E27FC236}">
                <a16:creationId xmlns:a16="http://schemas.microsoft.com/office/drawing/2014/main" id="{CC24808A-BE41-472B-7D8C-F6D65C6813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3805" y="2238375"/>
            <a:ext cx="1381536" cy="1255942"/>
          </a:xfrm>
          <a:prstGeom prst="rect">
            <a:avLst/>
          </a:prstGeom>
        </p:spPr>
      </p:pic>
      <p:pic>
        <p:nvPicPr>
          <p:cNvPr id="27" name="Immagine 26" descr="Immagine che contiene interni, scuro&#10;&#10;Descrizione generata automaticamente">
            <a:extLst>
              <a:ext uri="{FF2B5EF4-FFF2-40B4-BE49-F238E27FC236}">
                <a16:creationId xmlns:a16="http://schemas.microsoft.com/office/drawing/2014/main" id="{11A1CA32-D569-FB32-CA04-3F42CDBF62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620" y="2238375"/>
            <a:ext cx="1381536" cy="1255942"/>
          </a:xfrm>
          <a:prstGeom prst="rect">
            <a:avLst/>
          </a:prstGeom>
        </p:spPr>
      </p:pic>
      <p:sp>
        <p:nvSpPr>
          <p:cNvPr id="28" name="Freccia in giù 27">
            <a:extLst>
              <a:ext uri="{FF2B5EF4-FFF2-40B4-BE49-F238E27FC236}">
                <a16:creationId xmlns:a16="http://schemas.microsoft.com/office/drawing/2014/main" id="{F1DD4188-A89C-0A1A-5C83-90CC4E39025C}"/>
              </a:ext>
            </a:extLst>
          </p:cNvPr>
          <p:cNvSpPr/>
          <p:nvPr/>
        </p:nvSpPr>
        <p:spPr>
          <a:xfrm>
            <a:off x="2821408" y="3494317"/>
            <a:ext cx="266330" cy="70510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9" name="Freccia in giù 28">
            <a:extLst>
              <a:ext uri="{FF2B5EF4-FFF2-40B4-BE49-F238E27FC236}">
                <a16:creationId xmlns:a16="http://schemas.microsoft.com/office/drawing/2014/main" id="{554F4D45-08F9-E228-010C-60E0E52058A0}"/>
              </a:ext>
            </a:extLst>
          </p:cNvPr>
          <p:cNvSpPr/>
          <p:nvPr/>
        </p:nvSpPr>
        <p:spPr>
          <a:xfrm>
            <a:off x="4443593" y="3488568"/>
            <a:ext cx="266330" cy="70510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0" name="Freccia in giù 29">
            <a:extLst>
              <a:ext uri="{FF2B5EF4-FFF2-40B4-BE49-F238E27FC236}">
                <a16:creationId xmlns:a16="http://schemas.microsoft.com/office/drawing/2014/main" id="{87F72013-33DB-CB60-1E56-86A7F27E0984}"/>
              </a:ext>
            </a:extLst>
          </p:cNvPr>
          <p:cNvSpPr/>
          <p:nvPr/>
        </p:nvSpPr>
        <p:spPr>
          <a:xfrm>
            <a:off x="5928327" y="3488568"/>
            <a:ext cx="266330" cy="70510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1" name="Freccia in giù 30">
            <a:extLst>
              <a:ext uri="{FF2B5EF4-FFF2-40B4-BE49-F238E27FC236}">
                <a16:creationId xmlns:a16="http://schemas.microsoft.com/office/drawing/2014/main" id="{7B216531-C0D3-D384-2D3A-420CB1DC76D9}"/>
              </a:ext>
            </a:extLst>
          </p:cNvPr>
          <p:cNvSpPr/>
          <p:nvPr/>
        </p:nvSpPr>
        <p:spPr>
          <a:xfrm>
            <a:off x="7275610" y="3495914"/>
            <a:ext cx="266330" cy="70510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3" name="Immagine 32" descr="Immagine che contiene silhouette&#10;&#10;Descrizione generata automaticamente">
            <a:extLst>
              <a:ext uri="{FF2B5EF4-FFF2-40B4-BE49-F238E27FC236}">
                <a16:creationId xmlns:a16="http://schemas.microsoft.com/office/drawing/2014/main" id="{DB7DB4B0-0D85-5F50-E036-D6912C39E97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5990" y="2245515"/>
            <a:ext cx="1381536" cy="1255942"/>
          </a:xfrm>
          <a:prstGeom prst="rect">
            <a:avLst/>
          </a:prstGeom>
        </p:spPr>
      </p:pic>
      <p:pic>
        <p:nvPicPr>
          <p:cNvPr id="35" name="Immagine 34">
            <a:extLst>
              <a:ext uri="{FF2B5EF4-FFF2-40B4-BE49-F238E27FC236}">
                <a16:creationId xmlns:a16="http://schemas.microsoft.com/office/drawing/2014/main" id="{DE4A2E6C-C7A4-83D2-E299-401852498A5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3805" y="2238375"/>
            <a:ext cx="1381536" cy="1255942"/>
          </a:xfrm>
          <a:prstGeom prst="rect">
            <a:avLst/>
          </a:prstGeom>
        </p:spPr>
      </p:pic>
      <p:pic>
        <p:nvPicPr>
          <p:cNvPr id="37" name="Immagine 36">
            <a:extLst>
              <a:ext uri="{FF2B5EF4-FFF2-40B4-BE49-F238E27FC236}">
                <a16:creationId xmlns:a16="http://schemas.microsoft.com/office/drawing/2014/main" id="{501CAE7D-AB7F-6D55-FB24-1B05234ACC5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620" y="2239972"/>
            <a:ext cx="1381536" cy="1255942"/>
          </a:xfrm>
          <a:prstGeom prst="rect">
            <a:avLst/>
          </a:prstGeom>
        </p:spPr>
      </p:pic>
      <p:pic>
        <p:nvPicPr>
          <p:cNvPr id="39" name="Immagine 38" descr="Immagine che contiene testo, silhouette&#10;&#10;Descrizione generata automaticamente">
            <a:extLst>
              <a:ext uri="{FF2B5EF4-FFF2-40B4-BE49-F238E27FC236}">
                <a16:creationId xmlns:a16="http://schemas.microsoft.com/office/drawing/2014/main" id="{EC1339B3-BF8B-8020-3D18-DCC9CCAA4D8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9744" y="2244715"/>
            <a:ext cx="1106634" cy="1257539"/>
          </a:xfrm>
          <a:prstGeom prst="rect">
            <a:avLst/>
          </a:prstGeom>
        </p:spPr>
      </p:pic>
      <p:pic>
        <p:nvPicPr>
          <p:cNvPr id="41" name="Immagine 40">
            <a:extLst>
              <a:ext uri="{FF2B5EF4-FFF2-40B4-BE49-F238E27FC236}">
                <a16:creationId xmlns:a16="http://schemas.microsoft.com/office/drawing/2014/main" id="{F1A9A638-8CA6-587D-5816-31C2EC99345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4932" y="2244716"/>
            <a:ext cx="1106634" cy="1257539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C67D1655-8C80-18FD-8C5A-9EA8DC087E4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343" y="2235760"/>
            <a:ext cx="1378089" cy="1252808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4C79FE02-03C6-D7C8-0BA2-EC18DED3E65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4890" y="2227681"/>
            <a:ext cx="1116045" cy="1268233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44B5D3A8-B0A3-B7F5-795C-B9AB336CDCF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5253" y="2239972"/>
            <a:ext cx="1116045" cy="1268233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61E7EC33-76C0-CC7B-95E3-B4F9190F21A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3519" y="2238375"/>
            <a:ext cx="1378089" cy="1252808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2D6A62C6-6176-9781-D63D-53D1B2F13B0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6276" y="2232626"/>
            <a:ext cx="1381536" cy="1255942"/>
          </a:xfrm>
          <a:prstGeom prst="rect">
            <a:avLst/>
          </a:prstGeom>
        </p:spPr>
      </p:pic>
      <p:pic>
        <p:nvPicPr>
          <p:cNvPr id="5" name="Immagine 4" descr="Immagine che contiene silhouette&#10;&#10;Descrizione generata automaticamente">
            <a:extLst>
              <a:ext uri="{FF2B5EF4-FFF2-40B4-BE49-F238E27FC236}">
                <a16:creationId xmlns:a16="http://schemas.microsoft.com/office/drawing/2014/main" id="{6432337E-707A-2C22-126C-0CBEC29FE7C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8482" y="2232035"/>
            <a:ext cx="1101191" cy="1251353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B44E9D76-D91B-078C-F84D-3BD1E7B2CFB5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3621" y="2245317"/>
            <a:ext cx="1106634" cy="1257539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5756442A-DD37-CF99-B793-7E1206939AF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2747" y="2249531"/>
            <a:ext cx="1380493" cy="1254994"/>
          </a:xfrm>
          <a:prstGeom prst="rect">
            <a:avLst/>
          </a:prstGeom>
        </p:spPr>
      </p:pic>
      <p:pic>
        <p:nvPicPr>
          <p:cNvPr id="17" name="Immagine 16" descr="Immagine che contiene silhouette&#10;&#10;Descrizione generata automaticamente">
            <a:extLst>
              <a:ext uri="{FF2B5EF4-FFF2-40B4-BE49-F238E27FC236}">
                <a16:creationId xmlns:a16="http://schemas.microsoft.com/office/drawing/2014/main" id="{A35BCCF1-DFCD-FC06-0F67-824D56656500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4264" y="2246116"/>
            <a:ext cx="1381536" cy="1255942"/>
          </a:xfrm>
          <a:prstGeom prst="rect">
            <a:avLst/>
          </a:prstGeom>
        </p:spPr>
      </p:pic>
      <p:pic>
        <p:nvPicPr>
          <p:cNvPr id="21" name="Immagine 20" descr="Immagine che contiene silhouette&#10;&#10;Descrizione generata automaticamente">
            <a:extLst>
              <a:ext uri="{FF2B5EF4-FFF2-40B4-BE49-F238E27FC236}">
                <a16:creationId xmlns:a16="http://schemas.microsoft.com/office/drawing/2014/main" id="{B8428D8C-2A95-A7C2-A30A-2378C46098AC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534" y="2248411"/>
            <a:ext cx="1376488" cy="1251353"/>
          </a:xfrm>
          <a:prstGeom prst="rect">
            <a:avLst/>
          </a:prstGeom>
        </p:spPr>
      </p:pic>
      <p:pic>
        <p:nvPicPr>
          <p:cNvPr id="7" name="Immagine 6" descr="Immagine che contiene silhouette, luce, cielo notturno&#10;&#10;Descrizione generata automaticamente">
            <a:extLst>
              <a:ext uri="{FF2B5EF4-FFF2-40B4-BE49-F238E27FC236}">
                <a16:creationId xmlns:a16="http://schemas.microsoft.com/office/drawing/2014/main" id="{CDD76555-FCAE-78CD-A70D-A717D94816DB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8831" y="4193674"/>
            <a:ext cx="1109898" cy="1261248"/>
          </a:xfrm>
          <a:prstGeom prst="rect">
            <a:avLst/>
          </a:prstGeom>
        </p:spPr>
      </p:pic>
      <p:pic>
        <p:nvPicPr>
          <p:cNvPr id="15" name="Immagine 14" descr="Immagine che contiene cielo notturno&#10;&#10;Descrizione generata automaticamente">
            <a:extLst>
              <a:ext uri="{FF2B5EF4-FFF2-40B4-BE49-F238E27FC236}">
                <a16:creationId xmlns:a16="http://schemas.microsoft.com/office/drawing/2014/main" id="{D31FE1E1-E921-E76D-45EB-EFEB2F872377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175" y="4193674"/>
            <a:ext cx="1103391" cy="1253853"/>
          </a:xfrm>
          <a:prstGeom prst="rect">
            <a:avLst/>
          </a:prstGeom>
        </p:spPr>
      </p:pic>
      <p:pic>
        <p:nvPicPr>
          <p:cNvPr id="23" name="Immagine 22" descr="Immagine che contiene silhouette, oggetto da esterni, cielo notturno&#10;&#10;Descrizione generata automaticamente">
            <a:extLst>
              <a:ext uri="{FF2B5EF4-FFF2-40B4-BE49-F238E27FC236}">
                <a16:creationId xmlns:a16="http://schemas.microsoft.com/office/drawing/2014/main" id="{40461903-BBE9-EDE4-250B-954D3517DD4F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8516" y="4193674"/>
            <a:ext cx="1380493" cy="1254994"/>
          </a:xfrm>
          <a:prstGeom prst="rect">
            <a:avLst/>
          </a:prstGeom>
        </p:spPr>
      </p:pic>
      <p:pic>
        <p:nvPicPr>
          <p:cNvPr id="26" name="Immagine 25" descr="Immagine che contiene oggetto da esterni, stella, cielo notturno&#10;&#10;Descrizione generata automaticamente">
            <a:extLst>
              <a:ext uri="{FF2B5EF4-FFF2-40B4-BE49-F238E27FC236}">
                <a16:creationId xmlns:a16="http://schemas.microsoft.com/office/drawing/2014/main" id="{2DA9753E-A513-F9CB-18AC-1EF8CF822B99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3805" y="4193674"/>
            <a:ext cx="1380493" cy="1254994"/>
          </a:xfrm>
          <a:prstGeom prst="rect">
            <a:avLst/>
          </a:prstGeom>
        </p:spPr>
      </p:pic>
      <p:pic>
        <p:nvPicPr>
          <p:cNvPr id="34" name="Immagine 33" descr="Immagine che contiene silhouette&#10;&#10;Descrizione generata automaticamente">
            <a:extLst>
              <a:ext uri="{FF2B5EF4-FFF2-40B4-BE49-F238E27FC236}">
                <a16:creationId xmlns:a16="http://schemas.microsoft.com/office/drawing/2014/main" id="{D7F4158F-5369-7F4E-D93B-E5073CDB1E82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534" y="4201020"/>
            <a:ext cx="1369898" cy="1245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0111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5B877F0-72BE-3A06-8A3E-6EF0E5CEB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48575"/>
            <a:ext cx="7685037" cy="759616"/>
          </a:xfrm>
        </p:spPr>
        <p:txBody>
          <a:bodyPr/>
          <a:lstStyle/>
          <a:p>
            <a:r>
              <a:rPr lang="it-IT" dirty="0"/>
              <a:t>Optional Task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3A8EA512-08D2-C42B-A710-39B365D75AF9}"/>
              </a:ext>
            </a:extLst>
          </p:cNvPr>
          <p:cNvSpPr txBox="1"/>
          <p:nvPr/>
        </p:nvSpPr>
        <p:spPr>
          <a:xfrm>
            <a:off x="457200" y="1340297"/>
            <a:ext cx="2374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/>
              <a:t>Highlighting </a:t>
            </a:r>
            <a:r>
              <a:rPr lang="it-IT" dirty="0"/>
              <a:t>the </a:t>
            </a:r>
            <a:r>
              <a:rPr lang="it-IT" dirty="0" err="1"/>
              <a:t>defects</a:t>
            </a:r>
            <a:endParaRPr lang="it-IT" dirty="0"/>
          </a:p>
        </p:txBody>
      </p:sp>
      <p:sp>
        <p:nvSpPr>
          <p:cNvPr id="18" name="Freccia in giù 17">
            <a:extLst>
              <a:ext uri="{FF2B5EF4-FFF2-40B4-BE49-F238E27FC236}">
                <a16:creationId xmlns:a16="http://schemas.microsoft.com/office/drawing/2014/main" id="{44F84A5E-E239-4A78-F2CB-6C3D7C6D6FB9}"/>
              </a:ext>
            </a:extLst>
          </p:cNvPr>
          <p:cNvSpPr/>
          <p:nvPr/>
        </p:nvSpPr>
        <p:spPr>
          <a:xfrm>
            <a:off x="1199223" y="3494317"/>
            <a:ext cx="266330" cy="70510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3" name="Immagine 12" descr="Immagine che contiene interni&#10;&#10;Descrizione generata automaticamente">
            <a:extLst>
              <a:ext uri="{FF2B5EF4-FFF2-40B4-BE49-F238E27FC236}">
                <a16:creationId xmlns:a16="http://schemas.microsoft.com/office/drawing/2014/main" id="{5EC202A3-E9F5-3487-2164-862C3090ED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5458" y="2238375"/>
            <a:ext cx="1106634" cy="1257539"/>
          </a:xfrm>
          <a:prstGeom prst="rect">
            <a:avLst/>
          </a:prstGeom>
        </p:spPr>
      </p:pic>
      <p:pic>
        <p:nvPicPr>
          <p:cNvPr id="19" name="Immagine 18" descr="Immagine che contiene interni, vicino&#10;&#10;Descrizione generata automaticamente">
            <a:extLst>
              <a:ext uri="{FF2B5EF4-FFF2-40B4-BE49-F238E27FC236}">
                <a16:creationId xmlns:a16="http://schemas.microsoft.com/office/drawing/2014/main" id="{23D826F2-1BE9-E38D-590E-9F4D171BFF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175" y="2238375"/>
            <a:ext cx="1106634" cy="1257539"/>
          </a:xfrm>
          <a:prstGeom prst="rect">
            <a:avLst/>
          </a:prstGeom>
        </p:spPr>
      </p:pic>
      <p:pic>
        <p:nvPicPr>
          <p:cNvPr id="22" name="Immagine 21" descr="Immagine che contiene scuro&#10;&#10;Descrizione generata automaticamente">
            <a:extLst>
              <a:ext uri="{FF2B5EF4-FFF2-40B4-BE49-F238E27FC236}">
                <a16:creationId xmlns:a16="http://schemas.microsoft.com/office/drawing/2014/main" id="{BC1B3202-EB03-F713-54A7-879C83270A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5990" y="2238375"/>
            <a:ext cx="1381536" cy="1255942"/>
          </a:xfrm>
          <a:prstGeom prst="rect">
            <a:avLst/>
          </a:prstGeom>
        </p:spPr>
      </p:pic>
      <p:pic>
        <p:nvPicPr>
          <p:cNvPr id="25" name="Immagine 24" descr="Immagine che contiene interni, vicino&#10;&#10;Descrizione generata automaticamente">
            <a:extLst>
              <a:ext uri="{FF2B5EF4-FFF2-40B4-BE49-F238E27FC236}">
                <a16:creationId xmlns:a16="http://schemas.microsoft.com/office/drawing/2014/main" id="{CC24808A-BE41-472B-7D8C-F6D65C6813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3805" y="2238375"/>
            <a:ext cx="1381536" cy="1255942"/>
          </a:xfrm>
          <a:prstGeom prst="rect">
            <a:avLst/>
          </a:prstGeom>
        </p:spPr>
      </p:pic>
      <p:pic>
        <p:nvPicPr>
          <p:cNvPr id="27" name="Immagine 26" descr="Immagine che contiene interni, scuro&#10;&#10;Descrizione generata automaticamente">
            <a:extLst>
              <a:ext uri="{FF2B5EF4-FFF2-40B4-BE49-F238E27FC236}">
                <a16:creationId xmlns:a16="http://schemas.microsoft.com/office/drawing/2014/main" id="{11A1CA32-D569-FB32-CA04-3F42CDBF62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620" y="2238375"/>
            <a:ext cx="1381536" cy="1255942"/>
          </a:xfrm>
          <a:prstGeom prst="rect">
            <a:avLst/>
          </a:prstGeom>
        </p:spPr>
      </p:pic>
      <p:sp>
        <p:nvSpPr>
          <p:cNvPr id="28" name="Freccia in giù 27">
            <a:extLst>
              <a:ext uri="{FF2B5EF4-FFF2-40B4-BE49-F238E27FC236}">
                <a16:creationId xmlns:a16="http://schemas.microsoft.com/office/drawing/2014/main" id="{F1DD4188-A89C-0A1A-5C83-90CC4E39025C}"/>
              </a:ext>
            </a:extLst>
          </p:cNvPr>
          <p:cNvSpPr/>
          <p:nvPr/>
        </p:nvSpPr>
        <p:spPr>
          <a:xfrm>
            <a:off x="2821408" y="3494317"/>
            <a:ext cx="266330" cy="70510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9" name="Freccia in giù 28">
            <a:extLst>
              <a:ext uri="{FF2B5EF4-FFF2-40B4-BE49-F238E27FC236}">
                <a16:creationId xmlns:a16="http://schemas.microsoft.com/office/drawing/2014/main" id="{554F4D45-08F9-E228-010C-60E0E52058A0}"/>
              </a:ext>
            </a:extLst>
          </p:cNvPr>
          <p:cNvSpPr/>
          <p:nvPr/>
        </p:nvSpPr>
        <p:spPr>
          <a:xfrm>
            <a:off x="4443593" y="3488568"/>
            <a:ext cx="266330" cy="70510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0" name="Freccia in giù 29">
            <a:extLst>
              <a:ext uri="{FF2B5EF4-FFF2-40B4-BE49-F238E27FC236}">
                <a16:creationId xmlns:a16="http://schemas.microsoft.com/office/drawing/2014/main" id="{87F72013-33DB-CB60-1E56-86A7F27E0984}"/>
              </a:ext>
            </a:extLst>
          </p:cNvPr>
          <p:cNvSpPr/>
          <p:nvPr/>
        </p:nvSpPr>
        <p:spPr>
          <a:xfrm>
            <a:off x="5928327" y="3488568"/>
            <a:ext cx="266330" cy="70510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1" name="Freccia in giù 30">
            <a:extLst>
              <a:ext uri="{FF2B5EF4-FFF2-40B4-BE49-F238E27FC236}">
                <a16:creationId xmlns:a16="http://schemas.microsoft.com/office/drawing/2014/main" id="{7B216531-C0D3-D384-2D3A-420CB1DC76D9}"/>
              </a:ext>
            </a:extLst>
          </p:cNvPr>
          <p:cNvSpPr/>
          <p:nvPr/>
        </p:nvSpPr>
        <p:spPr>
          <a:xfrm>
            <a:off x="7275610" y="3495914"/>
            <a:ext cx="266330" cy="70510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3" name="Immagine 32" descr="Immagine che contiene silhouette&#10;&#10;Descrizione generata automaticamente">
            <a:extLst>
              <a:ext uri="{FF2B5EF4-FFF2-40B4-BE49-F238E27FC236}">
                <a16:creationId xmlns:a16="http://schemas.microsoft.com/office/drawing/2014/main" id="{DB7DB4B0-0D85-5F50-E036-D6912C39E97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5990" y="2245515"/>
            <a:ext cx="1381536" cy="1255942"/>
          </a:xfrm>
          <a:prstGeom prst="rect">
            <a:avLst/>
          </a:prstGeom>
        </p:spPr>
      </p:pic>
      <p:pic>
        <p:nvPicPr>
          <p:cNvPr id="35" name="Immagine 34">
            <a:extLst>
              <a:ext uri="{FF2B5EF4-FFF2-40B4-BE49-F238E27FC236}">
                <a16:creationId xmlns:a16="http://schemas.microsoft.com/office/drawing/2014/main" id="{DE4A2E6C-C7A4-83D2-E299-401852498A5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3805" y="2238375"/>
            <a:ext cx="1381536" cy="1255942"/>
          </a:xfrm>
          <a:prstGeom prst="rect">
            <a:avLst/>
          </a:prstGeom>
        </p:spPr>
      </p:pic>
      <p:pic>
        <p:nvPicPr>
          <p:cNvPr id="37" name="Immagine 36">
            <a:extLst>
              <a:ext uri="{FF2B5EF4-FFF2-40B4-BE49-F238E27FC236}">
                <a16:creationId xmlns:a16="http://schemas.microsoft.com/office/drawing/2014/main" id="{501CAE7D-AB7F-6D55-FB24-1B05234ACC5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620" y="2239972"/>
            <a:ext cx="1381536" cy="1255942"/>
          </a:xfrm>
          <a:prstGeom prst="rect">
            <a:avLst/>
          </a:prstGeom>
        </p:spPr>
      </p:pic>
      <p:pic>
        <p:nvPicPr>
          <p:cNvPr id="39" name="Immagine 38" descr="Immagine che contiene testo, silhouette&#10;&#10;Descrizione generata automaticamente">
            <a:extLst>
              <a:ext uri="{FF2B5EF4-FFF2-40B4-BE49-F238E27FC236}">
                <a16:creationId xmlns:a16="http://schemas.microsoft.com/office/drawing/2014/main" id="{EC1339B3-BF8B-8020-3D18-DCC9CCAA4D8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9744" y="2244715"/>
            <a:ext cx="1106634" cy="1257539"/>
          </a:xfrm>
          <a:prstGeom prst="rect">
            <a:avLst/>
          </a:prstGeom>
        </p:spPr>
      </p:pic>
      <p:pic>
        <p:nvPicPr>
          <p:cNvPr id="41" name="Immagine 40">
            <a:extLst>
              <a:ext uri="{FF2B5EF4-FFF2-40B4-BE49-F238E27FC236}">
                <a16:creationId xmlns:a16="http://schemas.microsoft.com/office/drawing/2014/main" id="{F1A9A638-8CA6-587D-5816-31C2EC99345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4932" y="2244716"/>
            <a:ext cx="1106634" cy="1257539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C67D1655-8C80-18FD-8C5A-9EA8DC087E4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343" y="2235760"/>
            <a:ext cx="1378089" cy="1252808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4C79FE02-03C6-D7C8-0BA2-EC18DED3E65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4890" y="2227681"/>
            <a:ext cx="1116045" cy="1268233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44B5D3A8-B0A3-B7F5-795C-B9AB336CDCF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5253" y="2239972"/>
            <a:ext cx="1116045" cy="1268233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61E7EC33-76C0-CC7B-95E3-B4F9190F21A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3519" y="2238375"/>
            <a:ext cx="1378089" cy="1252808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2D6A62C6-6176-9781-D63D-53D1B2F13B0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6276" y="2232626"/>
            <a:ext cx="1381536" cy="1255942"/>
          </a:xfrm>
          <a:prstGeom prst="rect">
            <a:avLst/>
          </a:prstGeom>
        </p:spPr>
      </p:pic>
      <p:pic>
        <p:nvPicPr>
          <p:cNvPr id="5" name="Immagine 4" descr="Immagine che contiene silhouette&#10;&#10;Descrizione generata automaticamente">
            <a:extLst>
              <a:ext uri="{FF2B5EF4-FFF2-40B4-BE49-F238E27FC236}">
                <a16:creationId xmlns:a16="http://schemas.microsoft.com/office/drawing/2014/main" id="{6432337E-707A-2C22-126C-0CBEC29FE7C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8482" y="2232035"/>
            <a:ext cx="1101191" cy="1251353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B44E9D76-D91B-078C-F84D-3BD1E7B2CFB5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3621" y="2245317"/>
            <a:ext cx="1106634" cy="1257539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5756442A-DD37-CF99-B793-7E1206939AF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2747" y="2249531"/>
            <a:ext cx="1380493" cy="1254994"/>
          </a:xfrm>
          <a:prstGeom prst="rect">
            <a:avLst/>
          </a:prstGeom>
        </p:spPr>
      </p:pic>
      <p:pic>
        <p:nvPicPr>
          <p:cNvPr id="17" name="Immagine 16" descr="Immagine che contiene silhouette&#10;&#10;Descrizione generata automaticamente">
            <a:extLst>
              <a:ext uri="{FF2B5EF4-FFF2-40B4-BE49-F238E27FC236}">
                <a16:creationId xmlns:a16="http://schemas.microsoft.com/office/drawing/2014/main" id="{A35BCCF1-DFCD-FC06-0F67-824D56656500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4264" y="2246116"/>
            <a:ext cx="1381536" cy="1255942"/>
          </a:xfrm>
          <a:prstGeom prst="rect">
            <a:avLst/>
          </a:prstGeom>
        </p:spPr>
      </p:pic>
      <p:pic>
        <p:nvPicPr>
          <p:cNvPr id="21" name="Immagine 20" descr="Immagine che contiene silhouette&#10;&#10;Descrizione generata automaticamente">
            <a:extLst>
              <a:ext uri="{FF2B5EF4-FFF2-40B4-BE49-F238E27FC236}">
                <a16:creationId xmlns:a16="http://schemas.microsoft.com/office/drawing/2014/main" id="{B8428D8C-2A95-A7C2-A30A-2378C46098AC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534" y="2248411"/>
            <a:ext cx="1376488" cy="1251353"/>
          </a:xfrm>
          <a:prstGeom prst="rect">
            <a:avLst/>
          </a:prstGeom>
        </p:spPr>
      </p:pic>
      <p:pic>
        <p:nvPicPr>
          <p:cNvPr id="7" name="Immagine 6" descr="Immagine che contiene silhouette, luce, cielo notturno&#10;&#10;Descrizione generata automaticamente">
            <a:extLst>
              <a:ext uri="{FF2B5EF4-FFF2-40B4-BE49-F238E27FC236}">
                <a16:creationId xmlns:a16="http://schemas.microsoft.com/office/drawing/2014/main" id="{CDD76555-FCAE-78CD-A70D-A717D94816DB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7943" y="2245360"/>
            <a:ext cx="1109898" cy="1261248"/>
          </a:xfrm>
          <a:prstGeom prst="rect">
            <a:avLst/>
          </a:prstGeom>
        </p:spPr>
      </p:pic>
      <p:pic>
        <p:nvPicPr>
          <p:cNvPr id="15" name="Immagine 14" descr="Immagine che contiene cielo notturno&#10;&#10;Descrizione generata automaticamente">
            <a:extLst>
              <a:ext uri="{FF2B5EF4-FFF2-40B4-BE49-F238E27FC236}">
                <a16:creationId xmlns:a16="http://schemas.microsoft.com/office/drawing/2014/main" id="{D31FE1E1-E921-E76D-45EB-EFEB2F872377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175" y="2259697"/>
            <a:ext cx="1103391" cy="1253853"/>
          </a:xfrm>
          <a:prstGeom prst="rect">
            <a:avLst/>
          </a:prstGeom>
        </p:spPr>
      </p:pic>
      <p:pic>
        <p:nvPicPr>
          <p:cNvPr id="23" name="Immagine 22" descr="Immagine che contiene silhouette, oggetto da esterni, cielo notturno&#10;&#10;Descrizione generata automaticamente">
            <a:extLst>
              <a:ext uri="{FF2B5EF4-FFF2-40B4-BE49-F238E27FC236}">
                <a16:creationId xmlns:a16="http://schemas.microsoft.com/office/drawing/2014/main" id="{40461903-BBE9-EDE4-250B-954D3517DD4F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8986" y="2239010"/>
            <a:ext cx="1380493" cy="1254994"/>
          </a:xfrm>
          <a:prstGeom prst="rect">
            <a:avLst/>
          </a:prstGeom>
        </p:spPr>
      </p:pic>
      <p:pic>
        <p:nvPicPr>
          <p:cNvPr id="26" name="Immagine 25" descr="Immagine che contiene oggetto da esterni, stella, cielo notturno&#10;&#10;Descrizione generata automaticamente">
            <a:extLst>
              <a:ext uri="{FF2B5EF4-FFF2-40B4-BE49-F238E27FC236}">
                <a16:creationId xmlns:a16="http://schemas.microsoft.com/office/drawing/2014/main" id="{2DA9753E-A513-F9CB-18AC-1EF8CF822B99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3004" y="2228394"/>
            <a:ext cx="1380493" cy="1254994"/>
          </a:xfrm>
          <a:prstGeom prst="rect">
            <a:avLst/>
          </a:prstGeom>
        </p:spPr>
      </p:pic>
      <p:pic>
        <p:nvPicPr>
          <p:cNvPr id="34" name="Immagine 33" descr="Immagine che contiene silhouette&#10;&#10;Descrizione generata automaticamente">
            <a:extLst>
              <a:ext uri="{FF2B5EF4-FFF2-40B4-BE49-F238E27FC236}">
                <a16:creationId xmlns:a16="http://schemas.microsoft.com/office/drawing/2014/main" id="{D7F4158F-5369-7F4E-D93B-E5073CDB1E82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674" y="2227681"/>
            <a:ext cx="1369898" cy="1245362"/>
          </a:xfrm>
          <a:prstGeom prst="rect">
            <a:avLst/>
          </a:prstGeom>
        </p:spPr>
      </p:pic>
      <p:pic>
        <p:nvPicPr>
          <p:cNvPr id="11" name="Immagine 10" descr="Immagine che contiene interni, vicino&#10;&#10;Descrizione generata automaticamente">
            <a:extLst>
              <a:ext uri="{FF2B5EF4-FFF2-40B4-BE49-F238E27FC236}">
                <a16:creationId xmlns:a16="http://schemas.microsoft.com/office/drawing/2014/main" id="{209F488E-AF9F-3FCD-6708-9AB9C73245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3621" y="4204970"/>
            <a:ext cx="1097945" cy="1247665"/>
          </a:xfrm>
          <a:prstGeom prst="rect">
            <a:avLst/>
          </a:prstGeom>
        </p:spPr>
      </p:pic>
      <p:pic>
        <p:nvPicPr>
          <p:cNvPr id="24" name="Immagine 23" descr="Immagine che contiene scuro, luce, calibro&#10;&#10;Descrizione generata automaticamente">
            <a:extLst>
              <a:ext uri="{FF2B5EF4-FFF2-40B4-BE49-F238E27FC236}">
                <a16:creationId xmlns:a16="http://schemas.microsoft.com/office/drawing/2014/main" id="{E691F5DA-B737-9529-2368-A0AF441A89EF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3519" y="4201020"/>
            <a:ext cx="1365960" cy="1241782"/>
          </a:xfrm>
          <a:prstGeom prst="rect">
            <a:avLst/>
          </a:prstGeom>
        </p:spPr>
      </p:pic>
      <p:pic>
        <p:nvPicPr>
          <p:cNvPr id="36" name="Immagine 35" descr="Immagine che contiene interni, vicino&#10;&#10;Descrizione generata automaticamente">
            <a:extLst>
              <a:ext uri="{FF2B5EF4-FFF2-40B4-BE49-F238E27FC236}">
                <a16:creationId xmlns:a16="http://schemas.microsoft.com/office/drawing/2014/main" id="{F1B791B1-B6A0-AF9B-D874-FC10EDDFA6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1334" y="4193674"/>
            <a:ext cx="1374007" cy="1249097"/>
          </a:xfrm>
          <a:prstGeom prst="rect">
            <a:avLst/>
          </a:prstGeom>
        </p:spPr>
      </p:pic>
      <p:pic>
        <p:nvPicPr>
          <p:cNvPr id="40" name="Immagine 39" descr="Immagine che contiene interni, scuro&#10;&#10;Descrizione generata automaticamente">
            <a:extLst>
              <a:ext uri="{FF2B5EF4-FFF2-40B4-BE49-F238E27FC236}">
                <a16:creationId xmlns:a16="http://schemas.microsoft.com/office/drawing/2014/main" id="{141A86CA-3EBB-B8E6-44AD-80A383AD7A3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534" y="4206928"/>
            <a:ext cx="1376488" cy="1251353"/>
          </a:xfrm>
          <a:prstGeom prst="rect">
            <a:avLst/>
          </a:prstGeom>
        </p:spPr>
      </p:pic>
      <p:pic>
        <p:nvPicPr>
          <p:cNvPr id="43" name="Immagine 42" descr="Immagine che contiene interni&#10;&#10;Descrizione generata automaticamente">
            <a:extLst>
              <a:ext uri="{FF2B5EF4-FFF2-40B4-BE49-F238E27FC236}">
                <a16:creationId xmlns:a16="http://schemas.microsoft.com/office/drawing/2014/main" id="{8CABD5B2-A758-06A3-796F-9B485294A8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4890" y="4193674"/>
            <a:ext cx="1132951" cy="1287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7846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0839188-329F-3558-160E-7638EC220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Thanks for the </a:t>
            </a:r>
            <a:r>
              <a:rPr lang="it-IT" dirty="0" err="1"/>
              <a:t>attention</a:t>
            </a:r>
            <a:r>
              <a:rPr lang="it-IT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4219803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5B877F0-72BE-3A06-8A3E-6EF0E5CEB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48575"/>
            <a:ext cx="7685037" cy="759616"/>
          </a:xfrm>
        </p:spPr>
        <p:txBody>
          <a:bodyPr/>
          <a:lstStyle/>
          <a:p>
            <a:r>
              <a:rPr lang="it-IT" dirty="0"/>
              <a:t>First task</a:t>
            </a:r>
          </a:p>
        </p:txBody>
      </p:sp>
      <p:pic>
        <p:nvPicPr>
          <p:cNvPr id="5" name="Segnaposto contenuto 4" descr="Immagine che contiene interni, arancia, bowling, vicino&#10;&#10;Descrizione generata automaticamente">
            <a:extLst>
              <a:ext uri="{FF2B5EF4-FFF2-40B4-BE49-F238E27FC236}">
                <a16:creationId xmlns:a16="http://schemas.microsoft.com/office/drawing/2014/main" id="{076D9CEC-A13C-0367-1096-8373FE98BD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071688"/>
            <a:ext cx="1507787" cy="1621582"/>
          </a:xfrm>
        </p:spPr>
      </p:pic>
      <p:pic>
        <p:nvPicPr>
          <p:cNvPr id="7" name="Immagine 6" descr="Immagine che contiene interni, vicino&#10;&#10;Descrizione generata automaticamente">
            <a:extLst>
              <a:ext uri="{FF2B5EF4-FFF2-40B4-BE49-F238E27FC236}">
                <a16:creationId xmlns:a16="http://schemas.microsoft.com/office/drawing/2014/main" id="{5749A77D-B49A-937F-1ED4-5DE81D3029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6541" y="2070372"/>
            <a:ext cx="1391055" cy="1622898"/>
          </a:xfrm>
          <a:prstGeom prst="rect">
            <a:avLst/>
          </a:prstGeom>
        </p:spPr>
      </p:pic>
      <p:pic>
        <p:nvPicPr>
          <p:cNvPr id="9" name="Immagine 8" descr="Immagine che contiene interni, frutta, mela, vicino&#10;&#10;Descrizione generata automaticamente">
            <a:extLst>
              <a:ext uri="{FF2B5EF4-FFF2-40B4-BE49-F238E27FC236}">
                <a16:creationId xmlns:a16="http://schemas.microsoft.com/office/drawing/2014/main" id="{B5F53E95-4E62-1CAF-AED2-0A191DDCBC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9151" y="2071688"/>
            <a:ext cx="1391055" cy="1622898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914C600A-3F8C-BCC9-D96C-6CB326B37DF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6541" y="4402327"/>
            <a:ext cx="1386541" cy="1617631"/>
          </a:xfrm>
          <a:prstGeom prst="rect">
            <a:avLst/>
          </a:prstGeom>
        </p:spPr>
      </p:pic>
      <p:pic>
        <p:nvPicPr>
          <p:cNvPr id="13" name="Immagine 12" descr="Immagine che contiene bianco&#10;&#10;Descrizione generata automaticamente">
            <a:extLst>
              <a:ext uri="{FF2B5EF4-FFF2-40B4-BE49-F238E27FC236}">
                <a16:creationId xmlns:a16="http://schemas.microsoft.com/office/drawing/2014/main" id="{5EF0BBD2-7B9C-8009-76FF-6E058F25321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4636" y="4398376"/>
            <a:ext cx="1386541" cy="1617631"/>
          </a:xfrm>
          <a:prstGeom prst="rect">
            <a:avLst/>
          </a:prstGeom>
        </p:spPr>
      </p:pic>
      <p:pic>
        <p:nvPicPr>
          <p:cNvPr id="15" name="Immagine 14" descr="Immagine che contiene testo&#10;&#10;Descrizione generata automaticamente">
            <a:extLst>
              <a:ext uri="{FF2B5EF4-FFF2-40B4-BE49-F238E27FC236}">
                <a16:creationId xmlns:a16="http://schemas.microsoft.com/office/drawing/2014/main" id="{156AC341-F4B5-B6F4-0759-6CECBAC7CB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398376"/>
            <a:ext cx="1507787" cy="1621582"/>
          </a:xfrm>
          <a:prstGeom prst="rect">
            <a:avLst/>
          </a:prstGeom>
        </p:spPr>
      </p:pic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3A8EA512-08D2-C42B-A710-39B365D75AF9}"/>
              </a:ext>
            </a:extLst>
          </p:cNvPr>
          <p:cNvSpPr txBox="1"/>
          <p:nvPr/>
        </p:nvSpPr>
        <p:spPr>
          <a:xfrm>
            <a:off x="457200" y="1340297"/>
            <a:ext cx="1958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/>
              <a:t>Adaptive</a:t>
            </a:r>
            <a:r>
              <a:rPr lang="it-IT" dirty="0"/>
              <a:t> </a:t>
            </a:r>
            <a:r>
              <a:rPr lang="it-IT" dirty="0" err="1"/>
              <a:t>threshold</a:t>
            </a:r>
            <a:endParaRPr lang="it-IT" dirty="0"/>
          </a:p>
        </p:txBody>
      </p:sp>
      <p:sp>
        <p:nvSpPr>
          <p:cNvPr id="17" name="Freccia in giù 16">
            <a:extLst>
              <a:ext uri="{FF2B5EF4-FFF2-40B4-BE49-F238E27FC236}">
                <a16:creationId xmlns:a16="http://schemas.microsoft.com/office/drawing/2014/main" id="{65748FE5-E41C-FEE2-A847-90E40BD20D3D}"/>
              </a:ext>
            </a:extLst>
          </p:cNvPr>
          <p:cNvSpPr/>
          <p:nvPr/>
        </p:nvSpPr>
        <p:spPr>
          <a:xfrm>
            <a:off x="1077928" y="3693270"/>
            <a:ext cx="266330" cy="70510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Freccia in giù 17">
            <a:extLst>
              <a:ext uri="{FF2B5EF4-FFF2-40B4-BE49-F238E27FC236}">
                <a16:creationId xmlns:a16="http://schemas.microsoft.com/office/drawing/2014/main" id="{44F84A5E-E239-4A78-F2CB-6C3D7C6D6FB9}"/>
              </a:ext>
            </a:extLst>
          </p:cNvPr>
          <p:cNvSpPr/>
          <p:nvPr/>
        </p:nvSpPr>
        <p:spPr>
          <a:xfrm>
            <a:off x="3594389" y="3693270"/>
            <a:ext cx="266330" cy="70510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Freccia in giù 18">
            <a:extLst>
              <a:ext uri="{FF2B5EF4-FFF2-40B4-BE49-F238E27FC236}">
                <a16:creationId xmlns:a16="http://schemas.microsoft.com/office/drawing/2014/main" id="{F2F4BF13-990E-4780-D1D7-971EEEEAB3BB}"/>
              </a:ext>
            </a:extLst>
          </p:cNvPr>
          <p:cNvSpPr/>
          <p:nvPr/>
        </p:nvSpPr>
        <p:spPr>
          <a:xfrm>
            <a:off x="6061513" y="3693270"/>
            <a:ext cx="266330" cy="70510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144907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egnaposto contenuto 4" descr="Immagine che contiene interni, arancia, bowling, vicino&#10;&#10;Descrizione generata automaticamente">
            <a:extLst>
              <a:ext uri="{FF2B5EF4-FFF2-40B4-BE49-F238E27FC236}">
                <a16:creationId xmlns:a16="http://schemas.microsoft.com/office/drawing/2014/main" id="{076D9CEC-A13C-0367-1096-8373FE98BD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071688"/>
            <a:ext cx="1507787" cy="1621582"/>
          </a:xfrm>
        </p:spPr>
      </p:pic>
      <p:pic>
        <p:nvPicPr>
          <p:cNvPr id="7" name="Immagine 6" descr="Immagine che contiene interni, vicino&#10;&#10;Descrizione generata automaticamente">
            <a:extLst>
              <a:ext uri="{FF2B5EF4-FFF2-40B4-BE49-F238E27FC236}">
                <a16:creationId xmlns:a16="http://schemas.microsoft.com/office/drawing/2014/main" id="{5749A77D-B49A-937F-1ED4-5DE81D3029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6541" y="2070372"/>
            <a:ext cx="1391055" cy="1622898"/>
          </a:xfrm>
          <a:prstGeom prst="rect">
            <a:avLst/>
          </a:prstGeom>
        </p:spPr>
      </p:pic>
      <p:pic>
        <p:nvPicPr>
          <p:cNvPr id="9" name="Immagine 8" descr="Immagine che contiene interni, frutta, mela, vicino&#10;&#10;Descrizione generata automaticamente">
            <a:extLst>
              <a:ext uri="{FF2B5EF4-FFF2-40B4-BE49-F238E27FC236}">
                <a16:creationId xmlns:a16="http://schemas.microsoft.com/office/drawing/2014/main" id="{B5F53E95-4E62-1CAF-AED2-0A191DDCBC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9151" y="2071688"/>
            <a:ext cx="1391055" cy="1622898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914C600A-3F8C-BCC9-D96C-6CB326B37DF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6186" y="2073005"/>
            <a:ext cx="1386541" cy="1617631"/>
          </a:xfrm>
          <a:prstGeom prst="rect">
            <a:avLst/>
          </a:prstGeom>
        </p:spPr>
      </p:pic>
      <p:pic>
        <p:nvPicPr>
          <p:cNvPr id="13" name="Immagine 12" descr="Immagine che contiene bianco&#10;&#10;Descrizione generata automaticamente">
            <a:extLst>
              <a:ext uri="{FF2B5EF4-FFF2-40B4-BE49-F238E27FC236}">
                <a16:creationId xmlns:a16="http://schemas.microsoft.com/office/drawing/2014/main" id="{5EF0BBD2-7B9C-8009-76FF-6E058F25321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0121" y="2073005"/>
            <a:ext cx="1386541" cy="1617631"/>
          </a:xfrm>
          <a:prstGeom prst="rect">
            <a:avLst/>
          </a:prstGeom>
        </p:spPr>
      </p:pic>
      <p:pic>
        <p:nvPicPr>
          <p:cNvPr id="15" name="Immagine 14" descr="Immagine che contiene testo&#10;&#10;Descrizione generata automaticamente">
            <a:extLst>
              <a:ext uri="{FF2B5EF4-FFF2-40B4-BE49-F238E27FC236}">
                <a16:creationId xmlns:a16="http://schemas.microsoft.com/office/drawing/2014/main" id="{156AC341-F4B5-B6F4-0759-6CECBAC7CB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560" y="2069054"/>
            <a:ext cx="1507787" cy="1621582"/>
          </a:xfrm>
          <a:prstGeom prst="rect">
            <a:avLst/>
          </a:prstGeom>
        </p:spPr>
      </p:pic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3A8EA512-08D2-C42B-A710-39B365D75AF9}"/>
              </a:ext>
            </a:extLst>
          </p:cNvPr>
          <p:cNvSpPr txBox="1"/>
          <p:nvPr/>
        </p:nvSpPr>
        <p:spPr>
          <a:xfrm>
            <a:off x="457200" y="1340297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Opening</a:t>
            </a:r>
          </a:p>
        </p:txBody>
      </p:sp>
      <p:sp>
        <p:nvSpPr>
          <p:cNvPr id="17" name="Freccia in giù 16">
            <a:extLst>
              <a:ext uri="{FF2B5EF4-FFF2-40B4-BE49-F238E27FC236}">
                <a16:creationId xmlns:a16="http://schemas.microsoft.com/office/drawing/2014/main" id="{65748FE5-E41C-FEE2-A847-90E40BD20D3D}"/>
              </a:ext>
            </a:extLst>
          </p:cNvPr>
          <p:cNvSpPr/>
          <p:nvPr/>
        </p:nvSpPr>
        <p:spPr>
          <a:xfrm>
            <a:off x="1077928" y="3693270"/>
            <a:ext cx="266330" cy="70510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Freccia in giù 17">
            <a:extLst>
              <a:ext uri="{FF2B5EF4-FFF2-40B4-BE49-F238E27FC236}">
                <a16:creationId xmlns:a16="http://schemas.microsoft.com/office/drawing/2014/main" id="{44F84A5E-E239-4A78-F2CB-6C3D7C6D6FB9}"/>
              </a:ext>
            </a:extLst>
          </p:cNvPr>
          <p:cNvSpPr/>
          <p:nvPr/>
        </p:nvSpPr>
        <p:spPr>
          <a:xfrm>
            <a:off x="3594389" y="3693270"/>
            <a:ext cx="266330" cy="70510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Freccia in giù 18">
            <a:extLst>
              <a:ext uri="{FF2B5EF4-FFF2-40B4-BE49-F238E27FC236}">
                <a16:creationId xmlns:a16="http://schemas.microsoft.com/office/drawing/2014/main" id="{F2F4BF13-990E-4780-D1D7-971EEEEAB3BB}"/>
              </a:ext>
            </a:extLst>
          </p:cNvPr>
          <p:cNvSpPr/>
          <p:nvPr/>
        </p:nvSpPr>
        <p:spPr>
          <a:xfrm>
            <a:off x="6061513" y="3693270"/>
            <a:ext cx="266330" cy="70510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105D8619-BF2D-E3D7-54CE-FD2C8773A9E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560" y="4398377"/>
            <a:ext cx="1507787" cy="1621582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E89C0038-D5E5-E254-A909-8F67C0AB197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6186" y="4398376"/>
            <a:ext cx="1391055" cy="1622898"/>
          </a:xfrm>
          <a:prstGeom prst="rect">
            <a:avLst/>
          </a:prstGeom>
        </p:spPr>
      </p:pic>
      <p:pic>
        <p:nvPicPr>
          <p:cNvPr id="20" name="Immagine 19">
            <a:extLst>
              <a:ext uri="{FF2B5EF4-FFF2-40B4-BE49-F238E27FC236}">
                <a16:creationId xmlns:a16="http://schemas.microsoft.com/office/drawing/2014/main" id="{B081A0EA-6273-CF04-28FF-24891A2FD28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0121" y="4398376"/>
            <a:ext cx="1400085" cy="1633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5741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egnaposto contenuto 4" descr="Immagine che contiene interni, arancia, bowling, vicino&#10;&#10;Descrizione generata automaticamente">
            <a:extLst>
              <a:ext uri="{FF2B5EF4-FFF2-40B4-BE49-F238E27FC236}">
                <a16:creationId xmlns:a16="http://schemas.microsoft.com/office/drawing/2014/main" id="{076D9CEC-A13C-0367-1096-8373FE98BD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071688"/>
            <a:ext cx="1507787" cy="1621582"/>
          </a:xfrm>
        </p:spPr>
      </p:pic>
      <p:pic>
        <p:nvPicPr>
          <p:cNvPr id="7" name="Immagine 6" descr="Immagine che contiene interni, vicino&#10;&#10;Descrizione generata automaticamente">
            <a:extLst>
              <a:ext uri="{FF2B5EF4-FFF2-40B4-BE49-F238E27FC236}">
                <a16:creationId xmlns:a16="http://schemas.microsoft.com/office/drawing/2014/main" id="{5749A77D-B49A-937F-1ED4-5DE81D3029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6541" y="2070372"/>
            <a:ext cx="1391055" cy="1622898"/>
          </a:xfrm>
          <a:prstGeom prst="rect">
            <a:avLst/>
          </a:prstGeom>
        </p:spPr>
      </p:pic>
      <p:pic>
        <p:nvPicPr>
          <p:cNvPr id="9" name="Immagine 8" descr="Immagine che contiene interni, frutta, mela, vicino&#10;&#10;Descrizione generata automaticamente">
            <a:extLst>
              <a:ext uri="{FF2B5EF4-FFF2-40B4-BE49-F238E27FC236}">
                <a16:creationId xmlns:a16="http://schemas.microsoft.com/office/drawing/2014/main" id="{B5F53E95-4E62-1CAF-AED2-0A191DDCBC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9151" y="2071688"/>
            <a:ext cx="1391055" cy="1622898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914C600A-3F8C-BCC9-D96C-6CB326B37DF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6186" y="2073005"/>
            <a:ext cx="1386541" cy="1617631"/>
          </a:xfrm>
          <a:prstGeom prst="rect">
            <a:avLst/>
          </a:prstGeom>
        </p:spPr>
      </p:pic>
      <p:pic>
        <p:nvPicPr>
          <p:cNvPr id="13" name="Immagine 12" descr="Immagine che contiene bianco&#10;&#10;Descrizione generata automaticamente">
            <a:extLst>
              <a:ext uri="{FF2B5EF4-FFF2-40B4-BE49-F238E27FC236}">
                <a16:creationId xmlns:a16="http://schemas.microsoft.com/office/drawing/2014/main" id="{5EF0BBD2-7B9C-8009-76FF-6E058F25321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0121" y="2073005"/>
            <a:ext cx="1386541" cy="1617631"/>
          </a:xfrm>
          <a:prstGeom prst="rect">
            <a:avLst/>
          </a:prstGeom>
        </p:spPr>
      </p:pic>
      <p:pic>
        <p:nvPicPr>
          <p:cNvPr id="15" name="Immagine 14" descr="Immagine che contiene testo&#10;&#10;Descrizione generata automaticamente">
            <a:extLst>
              <a:ext uri="{FF2B5EF4-FFF2-40B4-BE49-F238E27FC236}">
                <a16:creationId xmlns:a16="http://schemas.microsoft.com/office/drawing/2014/main" id="{156AC341-F4B5-B6F4-0759-6CECBAC7CB6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560" y="2069054"/>
            <a:ext cx="1507787" cy="1621582"/>
          </a:xfrm>
          <a:prstGeom prst="rect">
            <a:avLst/>
          </a:prstGeom>
        </p:spPr>
      </p:pic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3A8EA512-08D2-C42B-A710-39B365D75AF9}"/>
              </a:ext>
            </a:extLst>
          </p:cNvPr>
          <p:cNvSpPr txBox="1"/>
          <p:nvPr/>
        </p:nvSpPr>
        <p:spPr>
          <a:xfrm>
            <a:off x="457200" y="1340297"/>
            <a:ext cx="4849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/>
              <a:t>Get</a:t>
            </a:r>
            <a:r>
              <a:rPr lang="it-IT" dirty="0"/>
              <a:t> the </a:t>
            </a:r>
            <a:r>
              <a:rPr lang="it-IT" dirty="0" err="1"/>
              <a:t>biggest</a:t>
            </a:r>
            <a:r>
              <a:rPr lang="it-IT" dirty="0"/>
              <a:t> area </a:t>
            </a:r>
            <a:r>
              <a:rPr lang="it-IT" dirty="0" err="1"/>
              <a:t>contour</a:t>
            </a:r>
            <a:r>
              <a:rPr lang="it-IT" dirty="0"/>
              <a:t> and create the mask</a:t>
            </a:r>
          </a:p>
        </p:txBody>
      </p:sp>
      <p:sp>
        <p:nvSpPr>
          <p:cNvPr id="17" name="Freccia in giù 16">
            <a:extLst>
              <a:ext uri="{FF2B5EF4-FFF2-40B4-BE49-F238E27FC236}">
                <a16:creationId xmlns:a16="http://schemas.microsoft.com/office/drawing/2014/main" id="{65748FE5-E41C-FEE2-A847-90E40BD20D3D}"/>
              </a:ext>
            </a:extLst>
          </p:cNvPr>
          <p:cNvSpPr/>
          <p:nvPr/>
        </p:nvSpPr>
        <p:spPr>
          <a:xfrm>
            <a:off x="1077928" y="3693270"/>
            <a:ext cx="266330" cy="70510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Freccia in giù 17">
            <a:extLst>
              <a:ext uri="{FF2B5EF4-FFF2-40B4-BE49-F238E27FC236}">
                <a16:creationId xmlns:a16="http://schemas.microsoft.com/office/drawing/2014/main" id="{44F84A5E-E239-4A78-F2CB-6C3D7C6D6FB9}"/>
              </a:ext>
            </a:extLst>
          </p:cNvPr>
          <p:cNvSpPr/>
          <p:nvPr/>
        </p:nvSpPr>
        <p:spPr>
          <a:xfrm>
            <a:off x="3594389" y="3693270"/>
            <a:ext cx="266330" cy="70510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Freccia in giù 18">
            <a:extLst>
              <a:ext uri="{FF2B5EF4-FFF2-40B4-BE49-F238E27FC236}">
                <a16:creationId xmlns:a16="http://schemas.microsoft.com/office/drawing/2014/main" id="{F2F4BF13-990E-4780-D1D7-971EEEEAB3BB}"/>
              </a:ext>
            </a:extLst>
          </p:cNvPr>
          <p:cNvSpPr/>
          <p:nvPr/>
        </p:nvSpPr>
        <p:spPr>
          <a:xfrm>
            <a:off x="6061513" y="3693270"/>
            <a:ext cx="266330" cy="70510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105D8619-BF2D-E3D7-54CE-FD2C8773A9E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560" y="2073005"/>
            <a:ext cx="1507787" cy="1621582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E89C0038-D5E5-E254-A909-8F67C0AB197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8221" y="2069054"/>
            <a:ext cx="1391055" cy="1622898"/>
          </a:xfrm>
          <a:prstGeom prst="rect">
            <a:avLst/>
          </a:prstGeom>
        </p:spPr>
      </p:pic>
      <p:pic>
        <p:nvPicPr>
          <p:cNvPr id="20" name="Immagine 19">
            <a:extLst>
              <a:ext uri="{FF2B5EF4-FFF2-40B4-BE49-F238E27FC236}">
                <a16:creationId xmlns:a16="http://schemas.microsoft.com/office/drawing/2014/main" id="{B081A0EA-6273-CF04-28FF-24891A2FD28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0121" y="2069054"/>
            <a:ext cx="1400085" cy="1633433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F1742467-1CF6-2BCC-14B8-4208F778B52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560" y="4431245"/>
            <a:ext cx="1524427" cy="1639478"/>
          </a:xfrm>
          <a:prstGeom prst="rect">
            <a:avLst/>
          </a:prstGeom>
        </p:spPr>
      </p:pic>
      <p:pic>
        <p:nvPicPr>
          <p:cNvPr id="6" name="Immagine 5" descr="Immagine che contiene scuro&#10;&#10;Descrizione generata automaticamente">
            <a:extLst>
              <a:ext uri="{FF2B5EF4-FFF2-40B4-BE49-F238E27FC236}">
                <a16:creationId xmlns:a16="http://schemas.microsoft.com/office/drawing/2014/main" id="{346B63EE-08E4-5FFF-CFC6-D7EC55AA04F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8221" y="4431244"/>
            <a:ext cx="1414506" cy="1650257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F0AD6B9F-D0E4-CC10-D64B-0F954280F9E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0121" y="4431244"/>
            <a:ext cx="1386541" cy="1617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9070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egnaposto contenuto 4" descr="Immagine che contiene interni, arancia, bowling, vicino&#10;&#10;Descrizione generata automaticamente">
            <a:extLst>
              <a:ext uri="{FF2B5EF4-FFF2-40B4-BE49-F238E27FC236}">
                <a16:creationId xmlns:a16="http://schemas.microsoft.com/office/drawing/2014/main" id="{076D9CEC-A13C-0367-1096-8373FE98BD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071688"/>
            <a:ext cx="1507787" cy="1621582"/>
          </a:xfrm>
        </p:spPr>
      </p:pic>
      <p:pic>
        <p:nvPicPr>
          <p:cNvPr id="7" name="Immagine 6" descr="Immagine che contiene interni, vicino&#10;&#10;Descrizione generata automaticamente">
            <a:extLst>
              <a:ext uri="{FF2B5EF4-FFF2-40B4-BE49-F238E27FC236}">
                <a16:creationId xmlns:a16="http://schemas.microsoft.com/office/drawing/2014/main" id="{5749A77D-B49A-937F-1ED4-5DE81D3029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6541" y="2070372"/>
            <a:ext cx="1391055" cy="1622898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914C600A-3F8C-BCC9-D96C-6CB326B37DF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6186" y="2073005"/>
            <a:ext cx="1386541" cy="1617631"/>
          </a:xfrm>
          <a:prstGeom prst="rect">
            <a:avLst/>
          </a:prstGeom>
        </p:spPr>
      </p:pic>
      <p:pic>
        <p:nvPicPr>
          <p:cNvPr id="15" name="Immagine 14" descr="Immagine che contiene testo&#10;&#10;Descrizione generata automaticamente">
            <a:extLst>
              <a:ext uri="{FF2B5EF4-FFF2-40B4-BE49-F238E27FC236}">
                <a16:creationId xmlns:a16="http://schemas.microsoft.com/office/drawing/2014/main" id="{156AC341-F4B5-B6F4-0759-6CECBAC7CB6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560" y="2069054"/>
            <a:ext cx="1507787" cy="1621582"/>
          </a:xfrm>
          <a:prstGeom prst="rect">
            <a:avLst/>
          </a:prstGeom>
        </p:spPr>
      </p:pic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3A8EA512-08D2-C42B-A710-39B365D75AF9}"/>
              </a:ext>
            </a:extLst>
          </p:cNvPr>
          <p:cNvSpPr txBox="1"/>
          <p:nvPr/>
        </p:nvSpPr>
        <p:spPr>
          <a:xfrm>
            <a:off x="457200" y="1340297"/>
            <a:ext cx="3724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/>
              <a:t>Gaussian</a:t>
            </a:r>
            <a:r>
              <a:rPr lang="it-IT" dirty="0"/>
              <a:t> </a:t>
            </a:r>
            <a:r>
              <a:rPr lang="it-IT" dirty="0" err="1"/>
              <a:t>blur</a:t>
            </a:r>
            <a:r>
              <a:rPr lang="it-IT" dirty="0"/>
              <a:t> + </a:t>
            </a:r>
            <a:r>
              <a:rPr lang="it-IT" dirty="0" err="1"/>
              <a:t>canny’s</a:t>
            </a:r>
            <a:r>
              <a:rPr lang="it-IT" dirty="0"/>
              <a:t> </a:t>
            </a:r>
            <a:r>
              <a:rPr lang="it-IT" dirty="0" err="1"/>
              <a:t>edge</a:t>
            </a:r>
            <a:r>
              <a:rPr lang="it-IT" dirty="0"/>
              <a:t> detector</a:t>
            </a:r>
          </a:p>
        </p:txBody>
      </p:sp>
      <p:sp>
        <p:nvSpPr>
          <p:cNvPr id="17" name="Freccia in giù 16">
            <a:extLst>
              <a:ext uri="{FF2B5EF4-FFF2-40B4-BE49-F238E27FC236}">
                <a16:creationId xmlns:a16="http://schemas.microsoft.com/office/drawing/2014/main" id="{65748FE5-E41C-FEE2-A847-90E40BD20D3D}"/>
              </a:ext>
            </a:extLst>
          </p:cNvPr>
          <p:cNvSpPr/>
          <p:nvPr/>
        </p:nvSpPr>
        <p:spPr>
          <a:xfrm>
            <a:off x="1077928" y="3693270"/>
            <a:ext cx="266330" cy="70510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Freccia in giù 17">
            <a:extLst>
              <a:ext uri="{FF2B5EF4-FFF2-40B4-BE49-F238E27FC236}">
                <a16:creationId xmlns:a16="http://schemas.microsoft.com/office/drawing/2014/main" id="{44F84A5E-E239-4A78-F2CB-6C3D7C6D6FB9}"/>
              </a:ext>
            </a:extLst>
          </p:cNvPr>
          <p:cNvSpPr/>
          <p:nvPr/>
        </p:nvSpPr>
        <p:spPr>
          <a:xfrm>
            <a:off x="3594389" y="3693270"/>
            <a:ext cx="266330" cy="70510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Freccia in giù 18">
            <a:extLst>
              <a:ext uri="{FF2B5EF4-FFF2-40B4-BE49-F238E27FC236}">
                <a16:creationId xmlns:a16="http://schemas.microsoft.com/office/drawing/2014/main" id="{F2F4BF13-990E-4780-D1D7-971EEEEAB3BB}"/>
              </a:ext>
            </a:extLst>
          </p:cNvPr>
          <p:cNvSpPr/>
          <p:nvPr/>
        </p:nvSpPr>
        <p:spPr>
          <a:xfrm>
            <a:off x="6061513" y="3693270"/>
            <a:ext cx="266330" cy="70510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105D8619-BF2D-E3D7-54CE-FD2C8773A9E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560" y="2073005"/>
            <a:ext cx="1507787" cy="1621582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E89C0038-D5E5-E254-A909-8F67C0AB197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8221" y="2069054"/>
            <a:ext cx="1391055" cy="1622898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F1742467-1CF6-2BCC-14B8-4208F778B52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560" y="2071688"/>
            <a:ext cx="1524427" cy="1639478"/>
          </a:xfrm>
          <a:prstGeom prst="rect">
            <a:avLst/>
          </a:prstGeom>
        </p:spPr>
      </p:pic>
      <p:pic>
        <p:nvPicPr>
          <p:cNvPr id="6" name="Immagine 5" descr="Immagine che contiene scuro&#10;&#10;Descrizione generata automaticamente">
            <a:extLst>
              <a:ext uri="{FF2B5EF4-FFF2-40B4-BE49-F238E27FC236}">
                <a16:creationId xmlns:a16="http://schemas.microsoft.com/office/drawing/2014/main" id="{346B63EE-08E4-5FFF-CFC6-D7EC55AA04F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5832" y="2069054"/>
            <a:ext cx="1414506" cy="1650257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F0AD6B9F-D0E4-CC10-D64B-0F954280F9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1407" y="2069054"/>
            <a:ext cx="1386541" cy="1617631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13ED9580-1084-37C4-C53C-E4E65E5DC1B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1407" y="4404961"/>
            <a:ext cx="1386541" cy="1617631"/>
          </a:xfrm>
          <a:prstGeom prst="rect">
            <a:avLst/>
          </a:prstGeom>
        </p:spPr>
      </p:pic>
      <p:pic>
        <p:nvPicPr>
          <p:cNvPr id="21" name="Immagine 20" descr="Immagine che contiene silhouette&#10;&#10;Descrizione generata automaticamente">
            <a:extLst>
              <a:ext uri="{FF2B5EF4-FFF2-40B4-BE49-F238E27FC236}">
                <a16:creationId xmlns:a16="http://schemas.microsoft.com/office/drawing/2014/main" id="{3C7A21C5-B3BD-1A23-0FDB-030C7F3BAE6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560" y="4398377"/>
            <a:ext cx="1524427" cy="1639478"/>
          </a:xfrm>
          <a:prstGeom prst="rect">
            <a:avLst/>
          </a:prstGeom>
        </p:spPr>
      </p:pic>
      <p:pic>
        <p:nvPicPr>
          <p:cNvPr id="23" name="Immagine 22">
            <a:extLst>
              <a:ext uri="{FF2B5EF4-FFF2-40B4-BE49-F238E27FC236}">
                <a16:creationId xmlns:a16="http://schemas.microsoft.com/office/drawing/2014/main" id="{8203312C-20C4-02A1-0773-5A1002886FD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5832" y="4398376"/>
            <a:ext cx="1414506" cy="1650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75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egnaposto contenuto 4" descr="Immagine che contiene interni, arancia, bowling, vicino&#10;&#10;Descrizione generata automaticamente">
            <a:extLst>
              <a:ext uri="{FF2B5EF4-FFF2-40B4-BE49-F238E27FC236}">
                <a16:creationId xmlns:a16="http://schemas.microsoft.com/office/drawing/2014/main" id="{076D9CEC-A13C-0367-1096-8373FE98BD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071688"/>
            <a:ext cx="1507787" cy="1621582"/>
          </a:xfrm>
        </p:spPr>
      </p:pic>
      <p:pic>
        <p:nvPicPr>
          <p:cNvPr id="7" name="Immagine 6" descr="Immagine che contiene interni, vicino&#10;&#10;Descrizione generata automaticamente">
            <a:extLst>
              <a:ext uri="{FF2B5EF4-FFF2-40B4-BE49-F238E27FC236}">
                <a16:creationId xmlns:a16="http://schemas.microsoft.com/office/drawing/2014/main" id="{5749A77D-B49A-937F-1ED4-5DE81D3029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6541" y="2070372"/>
            <a:ext cx="1391055" cy="1622898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914C600A-3F8C-BCC9-D96C-6CB326B37DF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6186" y="2073005"/>
            <a:ext cx="1386541" cy="1617631"/>
          </a:xfrm>
          <a:prstGeom prst="rect">
            <a:avLst/>
          </a:prstGeom>
        </p:spPr>
      </p:pic>
      <p:pic>
        <p:nvPicPr>
          <p:cNvPr id="15" name="Immagine 14" descr="Immagine che contiene testo&#10;&#10;Descrizione generata automaticamente">
            <a:extLst>
              <a:ext uri="{FF2B5EF4-FFF2-40B4-BE49-F238E27FC236}">
                <a16:creationId xmlns:a16="http://schemas.microsoft.com/office/drawing/2014/main" id="{156AC341-F4B5-B6F4-0759-6CECBAC7CB6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560" y="2069054"/>
            <a:ext cx="1507787" cy="1621582"/>
          </a:xfrm>
          <a:prstGeom prst="rect">
            <a:avLst/>
          </a:prstGeom>
        </p:spPr>
      </p:pic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3A8EA512-08D2-C42B-A710-39B365D75AF9}"/>
              </a:ext>
            </a:extLst>
          </p:cNvPr>
          <p:cNvSpPr txBox="1"/>
          <p:nvPr/>
        </p:nvSpPr>
        <p:spPr>
          <a:xfrm>
            <a:off x="457200" y="1340297"/>
            <a:ext cx="5595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/>
              <a:t>Removing</a:t>
            </a:r>
            <a:r>
              <a:rPr lang="it-IT" dirty="0"/>
              <a:t> the </a:t>
            </a:r>
            <a:r>
              <a:rPr lang="it-IT" dirty="0" err="1"/>
              <a:t>unwanted</a:t>
            </a:r>
            <a:r>
              <a:rPr lang="it-IT" dirty="0"/>
              <a:t> </a:t>
            </a:r>
            <a:r>
              <a:rPr lang="it-IT" dirty="0" err="1"/>
              <a:t>contours</a:t>
            </a:r>
            <a:r>
              <a:rPr lang="it-IT" dirty="0"/>
              <a:t> and </a:t>
            </a:r>
            <a:r>
              <a:rPr lang="it-IT" dirty="0" err="1"/>
              <a:t>highligh</a:t>
            </a:r>
            <a:r>
              <a:rPr lang="it-IT" dirty="0"/>
              <a:t> the </a:t>
            </a:r>
            <a:r>
              <a:rPr lang="it-IT" dirty="0" err="1"/>
              <a:t>defects</a:t>
            </a:r>
            <a:endParaRPr lang="it-IT" dirty="0"/>
          </a:p>
        </p:txBody>
      </p:sp>
      <p:sp>
        <p:nvSpPr>
          <p:cNvPr id="17" name="Freccia in giù 16">
            <a:extLst>
              <a:ext uri="{FF2B5EF4-FFF2-40B4-BE49-F238E27FC236}">
                <a16:creationId xmlns:a16="http://schemas.microsoft.com/office/drawing/2014/main" id="{65748FE5-E41C-FEE2-A847-90E40BD20D3D}"/>
              </a:ext>
            </a:extLst>
          </p:cNvPr>
          <p:cNvSpPr/>
          <p:nvPr/>
        </p:nvSpPr>
        <p:spPr>
          <a:xfrm>
            <a:off x="1077928" y="3693270"/>
            <a:ext cx="266330" cy="70510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Freccia in giù 17">
            <a:extLst>
              <a:ext uri="{FF2B5EF4-FFF2-40B4-BE49-F238E27FC236}">
                <a16:creationId xmlns:a16="http://schemas.microsoft.com/office/drawing/2014/main" id="{44F84A5E-E239-4A78-F2CB-6C3D7C6D6FB9}"/>
              </a:ext>
            </a:extLst>
          </p:cNvPr>
          <p:cNvSpPr/>
          <p:nvPr/>
        </p:nvSpPr>
        <p:spPr>
          <a:xfrm>
            <a:off x="3594389" y="3693270"/>
            <a:ext cx="266330" cy="70510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Freccia in giù 18">
            <a:extLst>
              <a:ext uri="{FF2B5EF4-FFF2-40B4-BE49-F238E27FC236}">
                <a16:creationId xmlns:a16="http://schemas.microsoft.com/office/drawing/2014/main" id="{F2F4BF13-990E-4780-D1D7-971EEEEAB3BB}"/>
              </a:ext>
            </a:extLst>
          </p:cNvPr>
          <p:cNvSpPr/>
          <p:nvPr/>
        </p:nvSpPr>
        <p:spPr>
          <a:xfrm>
            <a:off x="6061513" y="3693270"/>
            <a:ext cx="266330" cy="70510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105D8619-BF2D-E3D7-54CE-FD2C8773A9E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560" y="2073005"/>
            <a:ext cx="1507787" cy="1621582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E89C0038-D5E5-E254-A909-8F67C0AB197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8221" y="2069054"/>
            <a:ext cx="1391055" cy="1622898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F1742467-1CF6-2BCC-14B8-4208F778B52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560" y="2071688"/>
            <a:ext cx="1524427" cy="1639478"/>
          </a:xfrm>
          <a:prstGeom prst="rect">
            <a:avLst/>
          </a:prstGeom>
        </p:spPr>
      </p:pic>
      <p:pic>
        <p:nvPicPr>
          <p:cNvPr id="6" name="Immagine 5" descr="Immagine che contiene scuro&#10;&#10;Descrizione generata automaticamente">
            <a:extLst>
              <a:ext uri="{FF2B5EF4-FFF2-40B4-BE49-F238E27FC236}">
                <a16:creationId xmlns:a16="http://schemas.microsoft.com/office/drawing/2014/main" id="{346B63EE-08E4-5FFF-CFC6-D7EC55AA04F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5832" y="2069054"/>
            <a:ext cx="1414506" cy="1650257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F0AD6B9F-D0E4-CC10-D64B-0F954280F9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1407" y="2069054"/>
            <a:ext cx="1386541" cy="1617631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13ED9580-1084-37C4-C53C-E4E65E5DC1B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348" y="2075639"/>
            <a:ext cx="1386541" cy="1617631"/>
          </a:xfrm>
          <a:prstGeom prst="rect">
            <a:avLst/>
          </a:prstGeom>
        </p:spPr>
      </p:pic>
      <p:pic>
        <p:nvPicPr>
          <p:cNvPr id="21" name="Immagine 20" descr="Immagine che contiene silhouette&#10;&#10;Descrizione generata automaticamente">
            <a:extLst>
              <a:ext uri="{FF2B5EF4-FFF2-40B4-BE49-F238E27FC236}">
                <a16:creationId xmlns:a16="http://schemas.microsoft.com/office/drawing/2014/main" id="{3C7A21C5-B3BD-1A23-0FDB-030C7F3BAE6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560" y="2071688"/>
            <a:ext cx="1524427" cy="1639478"/>
          </a:xfrm>
          <a:prstGeom prst="rect">
            <a:avLst/>
          </a:prstGeom>
        </p:spPr>
      </p:pic>
      <p:pic>
        <p:nvPicPr>
          <p:cNvPr id="23" name="Immagine 22">
            <a:extLst>
              <a:ext uri="{FF2B5EF4-FFF2-40B4-BE49-F238E27FC236}">
                <a16:creationId xmlns:a16="http://schemas.microsoft.com/office/drawing/2014/main" id="{8203312C-20C4-02A1-0773-5A1002886FD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8221" y="2072488"/>
            <a:ext cx="1414506" cy="1650257"/>
          </a:xfrm>
          <a:prstGeom prst="rect">
            <a:avLst/>
          </a:prstGeom>
        </p:spPr>
      </p:pic>
      <p:pic>
        <p:nvPicPr>
          <p:cNvPr id="9" name="Immagine 8" descr="Immagine che contiene interni, vicino&#10;&#10;Descrizione generata automaticamente">
            <a:extLst>
              <a:ext uri="{FF2B5EF4-FFF2-40B4-BE49-F238E27FC236}">
                <a16:creationId xmlns:a16="http://schemas.microsoft.com/office/drawing/2014/main" id="{D13856DC-B842-FAAE-8F7B-53B626F3CBF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1407" y="4404961"/>
            <a:ext cx="1386541" cy="1617631"/>
          </a:xfrm>
          <a:prstGeom prst="rect">
            <a:avLst/>
          </a:prstGeom>
        </p:spPr>
      </p:pic>
      <p:pic>
        <p:nvPicPr>
          <p:cNvPr id="13" name="Immagine 12" descr="Immagine che contiene interni, rosso, arancia, scuro&#10;&#10;Descrizione generata automaticamente">
            <a:extLst>
              <a:ext uri="{FF2B5EF4-FFF2-40B4-BE49-F238E27FC236}">
                <a16:creationId xmlns:a16="http://schemas.microsoft.com/office/drawing/2014/main" id="{B658FF9A-B1F8-BBB7-370C-C36D171069E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560" y="4398377"/>
            <a:ext cx="1524427" cy="1639478"/>
          </a:xfrm>
          <a:prstGeom prst="rect">
            <a:avLst/>
          </a:prstGeom>
        </p:spPr>
      </p:pic>
      <p:pic>
        <p:nvPicPr>
          <p:cNvPr id="22" name="Immagine 21" descr="Immagine che contiene interni, arancia, vicino&#10;&#10;Descrizione generata automaticamente">
            <a:extLst>
              <a:ext uri="{FF2B5EF4-FFF2-40B4-BE49-F238E27FC236}">
                <a16:creationId xmlns:a16="http://schemas.microsoft.com/office/drawing/2014/main" id="{E944371D-339B-28CB-B2AF-86A62A3F12A1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5830" y="4398376"/>
            <a:ext cx="1414506" cy="1650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215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5B877F0-72BE-3A06-8A3E-6EF0E5CEB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48575"/>
            <a:ext cx="7685037" cy="759616"/>
          </a:xfrm>
        </p:spPr>
        <p:txBody>
          <a:bodyPr/>
          <a:lstStyle/>
          <a:p>
            <a:r>
              <a:rPr lang="it-IT" dirty="0"/>
              <a:t>Second Task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3A8EA512-08D2-C42B-A710-39B365D75AF9}"/>
              </a:ext>
            </a:extLst>
          </p:cNvPr>
          <p:cNvSpPr txBox="1"/>
          <p:nvPr/>
        </p:nvSpPr>
        <p:spPr>
          <a:xfrm>
            <a:off x="457200" y="1340297"/>
            <a:ext cx="3527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/>
              <a:t>Getting</a:t>
            </a:r>
            <a:r>
              <a:rPr lang="it-IT" dirty="0"/>
              <a:t> the mask </a:t>
            </a:r>
            <a:r>
              <a:rPr lang="it-IT" dirty="0" err="1"/>
              <a:t>as</a:t>
            </a:r>
            <a:r>
              <a:rPr lang="it-IT" dirty="0"/>
              <a:t> in the first task</a:t>
            </a:r>
          </a:p>
        </p:txBody>
      </p:sp>
      <p:sp>
        <p:nvSpPr>
          <p:cNvPr id="18" name="Freccia in giù 17">
            <a:extLst>
              <a:ext uri="{FF2B5EF4-FFF2-40B4-BE49-F238E27FC236}">
                <a16:creationId xmlns:a16="http://schemas.microsoft.com/office/drawing/2014/main" id="{44F84A5E-E239-4A78-F2CB-6C3D7C6D6FB9}"/>
              </a:ext>
            </a:extLst>
          </p:cNvPr>
          <p:cNvSpPr/>
          <p:nvPr/>
        </p:nvSpPr>
        <p:spPr>
          <a:xfrm>
            <a:off x="2263805" y="3851069"/>
            <a:ext cx="266330" cy="70510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8" name="Immagine 7" descr="Immagine che contiene interni, frutta, mela, pera&#10;&#10;Descrizione generata automaticamente">
            <a:extLst>
              <a:ext uri="{FF2B5EF4-FFF2-40B4-BE49-F238E27FC236}">
                <a16:creationId xmlns:a16="http://schemas.microsoft.com/office/drawing/2014/main" id="{F20CFEF9-E944-D717-9225-4EB842B5C0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8225" y="2143125"/>
            <a:ext cx="1581430" cy="1707944"/>
          </a:xfrm>
          <a:prstGeom prst="rect">
            <a:avLst/>
          </a:prstGeom>
        </p:spPr>
      </p:pic>
      <p:pic>
        <p:nvPicPr>
          <p:cNvPr id="12" name="Immagine 11" descr="Immagine che contiene interni, vicino&#10;&#10;Descrizione generata automaticamente">
            <a:extLst>
              <a:ext uri="{FF2B5EF4-FFF2-40B4-BE49-F238E27FC236}">
                <a16:creationId xmlns:a16="http://schemas.microsoft.com/office/drawing/2014/main" id="{6B80C68F-85B5-95A4-C6D6-41681CA947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4163" y="2143125"/>
            <a:ext cx="1565615" cy="1707944"/>
          </a:xfrm>
          <a:prstGeom prst="rect">
            <a:avLst/>
          </a:prstGeom>
        </p:spPr>
      </p:pic>
      <p:sp>
        <p:nvSpPr>
          <p:cNvPr id="14" name="Freccia in giù 13">
            <a:extLst>
              <a:ext uri="{FF2B5EF4-FFF2-40B4-BE49-F238E27FC236}">
                <a16:creationId xmlns:a16="http://schemas.microsoft.com/office/drawing/2014/main" id="{4C7608D5-E202-A7F2-CA8E-4DEA074EB3B9}"/>
              </a:ext>
            </a:extLst>
          </p:cNvPr>
          <p:cNvSpPr/>
          <p:nvPr/>
        </p:nvSpPr>
        <p:spPr>
          <a:xfrm>
            <a:off x="5065775" y="3851069"/>
            <a:ext cx="266330" cy="70510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1" name="Immagine 20" descr="Immagine che contiene frutta, interni, mela, vicino&#10;&#10;Descrizione generata automaticamente">
            <a:extLst>
              <a:ext uri="{FF2B5EF4-FFF2-40B4-BE49-F238E27FC236}">
                <a16:creationId xmlns:a16="http://schemas.microsoft.com/office/drawing/2014/main" id="{E479C321-0031-A93B-4842-02F7A34310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8225" y="4558394"/>
            <a:ext cx="1581430" cy="1707944"/>
          </a:xfrm>
          <a:prstGeom prst="rect">
            <a:avLst/>
          </a:prstGeom>
        </p:spPr>
      </p:pic>
      <p:pic>
        <p:nvPicPr>
          <p:cNvPr id="23" name="Immagine 22" descr="Immagine che contiene metà, vicino&#10;&#10;Descrizione generata automaticamente">
            <a:extLst>
              <a:ext uri="{FF2B5EF4-FFF2-40B4-BE49-F238E27FC236}">
                <a16:creationId xmlns:a16="http://schemas.microsoft.com/office/drawing/2014/main" id="{1A218586-74C3-4741-B94C-4C850B1785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4163" y="4556175"/>
            <a:ext cx="1565615" cy="1707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917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5B877F0-72BE-3A06-8A3E-6EF0E5CEB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48575"/>
            <a:ext cx="7685037" cy="759616"/>
          </a:xfrm>
        </p:spPr>
        <p:txBody>
          <a:bodyPr/>
          <a:lstStyle/>
          <a:p>
            <a:r>
              <a:rPr lang="it-IT" dirty="0"/>
              <a:t>Second Task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3A8EA512-08D2-C42B-A710-39B365D75AF9}"/>
              </a:ext>
            </a:extLst>
          </p:cNvPr>
          <p:cNvSpPr txBox="1"/>
          <p:nvPr/>
        </p:nvSpPr>
        <p:spPr>
          <a:xfrm>
            <a:off x="457200" y="1340297"/>
            <a:ext cx="4893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Compute the </a:t>
            </a:r>
            <a:r>
              <a:rPr lang="it-IT" dirty="0" err="1"/>
              <a:t>mahalanobis</a:t>
            </a:r>
            <a:r>
              <a:rPr lang="it-IT" dirty="0"/>
              <a:t> </a:t>
            </a:r>
            <a:r>
              <a:rPr lang="it-IT" dirty="0" err="1"/>
              <a:t>distance</a:t>
            </a:r>
            <a:r>
              <a:rPr lang="it-IT" dirty="0"/>
              <a:t> and </a:t>
            </a:r>
            <a:r>
              <a:rPr lang="it-IT" dirty="0" err="1"/>
              <a:t>visualize</a:t>
            </a:r>
            <a:r>
              <a:rPr lang="it-IT" dirty="0"/>
              <a:t> </a:t>
            </a:r>
            <a:r>
              <a:rPr lang="it-IT" dirty="0" err="1"/>
              <a:t>it</a:t>
            </a:r>
            <a:endParaRPr lang="it-IT" dirty="0"/>
          </a:p>
        </p:txBody>
      </p:sp>
      <p:sp>
        <p:nvSpPr>
          <p:cNvPr id="18" name="Freccia in giù 17">
            <a:extLst>
              <a:ext uri="{FF2B5EF4-FFF2-40B4-BE49-F238E27FC236}">
                <a16:creationId xmlns:a16="http://schemas.microsoft.com/office/drawing/2014/main" id="{44F84A5E-E239-4A78-F2CB-6C3D7C6D6FB9}"/>
              </a:ext>
            </a:extLst>
          </p:cNvPr>
          <p:cNvSpPr/>
          <p:nvPr/>
        </p:nvSpPr>
        <p:spPr>
          <a:xfrm>
            <a:off x="2263805" y="3851069"/>
            <a:ext cx="266330" cy="70510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8" name="Immagine 7" descr="Immagine che contiene interni, frutta, mela, pera&#10;&#10;Descrizione generata automaticamente">
            <a:extLst>
              <a:ext uri="{FF2B5EF4-FFF2-40B4-BE49-F238E27FC236}">
                <a16:creationId xmlns:a16="http://schemas.microsoft.com/office/drawing/2014/main" id="{F20CFEF9-E944-D717-9225-4EB842B5C0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8225" y="2143125"/>
            <a:ext cx="1581430" cy="1707944"/>
          </a:xfrm>
          <a:prstGeom prst="rect">
            <a:avLst/>
          </a:prstGeom>
        </p:spPr>
      </p:pic>
      <p:pic>
        <p:nvPicPr>
          <p:cNvPr id="12" name="Immagine 11" descr="Immagine che contiene interni, vicino&#10;&#10;Descrizione generata automaticamente">
            <a:extLst>
              <a:ext uri="{FF2B5EF4-FFF2-40B4-BE49-F238E27FC236}">
                <a16:creationId xmlns:a16="http://schemas.microsoft.com/office/drawing/2014/main" id="{6B80C68F-85B5-95A4-C6D6-41681CA947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4163" y="2143125"/>
            <a:ext cx="1565615" cy="1707944"/>
          </a:xfrm>
          <a:prstGeom prst="rect">
            <a:avLst/>
          </a:prstGeom>
        </p:spPr>
      </p:pic>
      <p:sp>
        <p:nvSpPr>
          <p:cNvPr id="14" name="Freccia in giù 13">
            <a:extLst>
              <a:ext uri="{FF2B5EF4-FFF2-40B4-BE49-F238E27FC236}">
                <a16:creationId xmlns:a16="http://schemas.microsoft.com/office/drawing/2014/main" id="{4C7608D5-E202-A7F2-CA8E-4DEA074EB3B9}"/>
              </a:ext>
            </a:extLst>
          </p:cNvPr>
          <p:cNvSpPr/>
          <p:nvPr/>
        </p:nvSpPr>
        <p:spPr>
          <a:xfrm>
            <a:off x="5065775" y="3851069"/>
            <a:ext cx="266330" cy="70510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1" name="Immagine 20" descr="Immagine che contiene frutta, interni, mela, vicino&#10;&#10;Descrizione generata automaticamente">
            <a:extLst>
              <a:ext uri="{FF2B5EF4-FFF2-40B4-BE49-F238E27FC236}">
                <a16:creationId xmlns:a16="http://schemas.microsoft.com/office/drawing/2014/main" id="{E479C321-0031-A93B-4842-02F7A34310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8225" y="2143125"/>
            <a:ext cx="1581430" cy="1707944"/>
          </a:xfrm>
          <a:prstGeom prst="rect">
            <a:avLst/>
          </a:prstGeom>
        </p:spPr>
      </p:pic>
      <p:pic>
        <p:nvPicPr>
          <p:cNvPr id="23" name="Immagine 22" descr="Immagine che contiene metà, vicino&#10;&#10;Descrizione generata automaticamente">
            <a:extLst>
              <a:ext uri="{FF2B5EF4-FFF2-40B4-BE49-F238E27FC236}">
                <a16:creationId xmlns:a16="http://schemas.microsoft.com/office/drawing/2014/main" id="{1A218586-74C3-4741-B94C-4C850B1785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4163" y="2143125"/>
            <a:ext cx="1565615" cy="1707944"/>
          </a:xfrm>
          <a:prstGeom prst="rect">
            <a:avLst/>
          </a:prstGeom>
        </p:spPr>
      </p:pic>
      <p:pic>
        <p:nvPicPr>
          <p:cNvPr id="4" name="Immagine 3" descr="Immagine che contiene testo&#10;&#10;Descrizione generata automaticamente">
            <a:extLst>
              <a:ext uri="{FF2B5EF4-FFF2-40B4-BE49-F238E27FC236}">
                <a16:creationId xmlns:a16="http://schemas.microsoft.com/office/drawing/2014/main" id="{A6D2B3BC-7E2D-3657-9BAB-62F3BE739C0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68" t="4462" r="2845" b="9844"/>
          <a:stretch/>
        </p:blipFill>
        <p:spPr>
          <a:xfrm>
            <a:off x="1614163" y="4556175"/>
            <a:ext cx="1565615" cy="1704646"/>
          </a:xfrm>
          <a:prstGeom prst="rect">
            <a:avLst/>
          </a:prstGeom>
        </p:spPr>
      </p:pic>
      <p:pic>
        <p:nvPicPr>
          <p:cNvPr id="6" name="Immagine 5" descr="Immagine che contiene stella, oggetto da esterni&#10;&#10;Descrizione generata automaticamente">
            <a:extLst>
              <a:ext uri="{FF2B5EF4-FFF2-40B4-BE49-F238E27FC236}">
                <a16:creationId xmlns:a16="http://schemas.microsoft.com/office/drawing/2014/main" id="{487C5AA9-FDBD-5148-EAA8-831E89CF774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86" t="4577" r="2780" b="9424"/>
          <a:stretch/>
        </p:blipFill>
        <p:spPr>
          <a:xfrm>
            <a:off x="4408225" y="4556175"/>
            <a:ext cx="1581430" cy="1714730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356EF2DF-41FD-5BF5-C554-79A28C794DA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2272" y="4556175"/>
            <a:ext cx="1501131" cy="594197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A2CAA775-140E-4D37-F0EF-38F81DC5EB0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7488" y="2598679"/>
            <a:ext cx="770702" cy="1252390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23595FD6-40E5-83C4-7519-3C598CF21704}"/>
              </a:ext>
            </a:extLst>
          </p:cNvPr>
          <p:cNvSpPr txBox="1"/>
          <p:nvPr/>
        </p:nvSpPr>
        <p:spPr>
          <a:xfrm>
            <a:off x="7252998" y="1876794"/>
            <a:ext cx="939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Samples</a:t>
            </a:r>
          </a:p>
        </p:txBody>
      </p:sp>
    </p:spTree>
    <p:extLst>
      <p:ext uri="{BB962C8B-B14F-4D97-AF65-F5344CB8AC3E}">
        <p14:creationId xmlns:p14="http://schemas.microsoft.com/office/powerpoint/2010/main" val="40558746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5B877F0-72BE-3A06-8A3E-6EF0E5CEB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48575"/>
            <a:ext cx="7685037" cy="759616"/>
          </a:xfrm>
        </p:spPr>
        <p:txBody>
          <a:bodyPr/>
          <a:lstStyle/>
          <a:p>
            <a:r>
              <a:rPr lang="it-IT" dirty="0"/>
              <a:t>Second Task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3A8EA512-08D2-C42B-A710-39B365D75AF9}"/>
              </a:ext>
            </a:extLst>
          </p:cNvPr>
          <p:cNvSpPr txBox="1"/>
          <p:nvPr/>
        </p:nvSpPr>
        <p:spPr>
          <a:xfrm>
            <a:off x="457200" y="1340297"/>
            <a:ext cx="48594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/>
              <a:t>Thresholding</a:t>
            </a:r>
            <a:r>
              <a:rPr lang="it-IT" dirty="0"/>
              <a:t> the plot of the </a:t>
            </a:r>
            <a:r>
              <a:rPr lang="it-IT" dirty="0" err="1"/>
              <a:t>mahalanobis</a:t>
            </a:r>
            <a:r>
              <a:rPr lang="it-IT" dirty="0"/>
              <a:t> </a:t>
            </a:r>
            <a:r>
              <a:rPr lang="it-IT" dirty="0" err="1"/>
              <a:t>distance</a:t>
            </a:r>
            <a:endParaRPr lang="it-IT" dirty="0"/>
          </a:p>
        </p:txBody>
      </p:sp>
      <p:sp>
        <p:nvSpPr>
          <p:cNvPr id="18" name="Freccia in giù 17">
            <a:extLst>
              <a:ext uri="{FF2B5EF4-FFF2-40B4-BE49-F238E27FC236}">
                <a16:creationId xmlns:a16="http://schemas.microsoft.com/office/drawing/2014/main" id="{44F84A5E-E239-4A78-F2CB-6C3D7C6D6FB9}"/>
              </a:ext>
            </a:extLst>
          </p:cNvPr>
          <p:cNvSpPr/>
          <p:nvPr/>
        </p:nvSpPr>
        <p:spPr>
          <a:xfrm>
            <a:off x="2263805" y="3851069"/>
            <a:ext cx="266330" cy="70510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8" name="Immagine 7" descr="Immagine che contiene interni, frutta, mela, pera&#10;&#10;Descrizione generata automaticamente">
            <a:extLst>
              <a:ext uri="{FF2B5EF4-FFF2-40B4-BE49-F238E27FC236}">
                <a16:creationId xmlns:a16="http://schemas.microsoft.com/office/drawing/2014/main" id="{F20CFEF9-E944-D717-9225-4EB842B5C0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8225" y="2143125"/>
            <a:ext cx="1581430" cy="1707944"/>
          </a:xfrm>
          <a:prstGeom prst="rect">
            <a:avLst/>
          </a:prstGeom>
        </p:spPr>
      </p:pic>
      <p:pic>
        <p:nvPicPr>
          <p:cNvPr id="12" name="Immagine 11" descr="Immagine che contiene interni, vicino&#10;&#10;Descrizione generata automaticamente">
            <a:extLst>
              <a:ext uri="{FF2B5EF4-FFF2-40B4-BE49-F238E27FC236}">
                <a16:creationId xmlns:a16="http://schemas.microsoft.com/office/drawing/2014/main" id="{6B80C68F-85B5-95A4-C6D6-41681CA947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4163" y="2143125"/>
            <a:ext cx="1565615" cy="1707944"/>
          </a:xfrm>
          <a:prstGeom prst="rect">
            <a:avLst/>
          </a:prstGeom>
        </p:spPr>
      </p:pic>
      <p:sp>
        <p:nvSpPr>
          <p:cNvPr id="14" name="Freccia in giù 13">
            <a:extLst>
              <a:ext uri="{FF2B5EF4-FFF2-40B4-BE49-F238E27FC236}">
                <a16:creationId xmlns:a16="http://schemas.microsoft.com/office/drawing/2014/main" id="{4C7608D5-E202-A7F2-CA8E-4DEA074EB3B9}"/>
              </a:ext>
            </a:extLst>
          </p:cNvPr>
          <p:cNvSpPr/>
          <p:nvPr/>
        </p:nvSpPr>
        <p:spPr>
          <a:xfrm>
            <a:off x="5065775" y="3851069"/>
            <a:ext cx="266330" cy="70510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1" name="Immagine 20" descr="Immagine che contiene frutta, interni, mela, vicino&#10;&#10;Descrizione generata automaticamente">
            <a:extLst>
              <a:ext uri="{FF2B5EF4-FFF2-40B4-BE49-F238E27FC236}">
                <a16:creationId xmlns:a16="http://schemas.microsoft.com/office/drawing/2014/main" id="{E479C321-0031-A93B-4842-02F7A34310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8225" y="2143125"/>
            <a:ext cx="1581430" cy="1707944"/>
          </a:xfrm>
          <a:prstGeom prst="rect">
            <a:avLst/>
          </a:prstGeom>
        </p:spPr>
      </p:pic>
      <p:pic>
        <p:nvPicPr>
          <p:cNvPr id="23" name="Immagine 22" descr="Immagine che contiene metà, vicino&#10;&#10;Descrizione generata automaticamente">
            <a:extLst>
              <a:ext uri="{FF2B5EF4-FFF2-40B4-BE49-F238E27FC236}">
                <a16:creationId xmlns:a16="http://schemas.microsoft.com/office/drawing/2014/main" id="{1A218586-74C3-4741-B94C-4C850B1785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4163" y="2143125"/>
            <a:ext cx="1565615" cy="1707944"/>
          </a:xfrm>
          <a:prstGeom prst="rect">
            <a:avLst/>
          </a:prstGeom>
        </p:spPr>
      </p:pic>
      <p:pic>
        <p:nvPicPr>
          <p:cNvPr id="4" name="Immagine 3" descr="Immagine che contiene testo&#10;&#10;Descrizione generata automaticamente">
            <a:extLst>
              <a:ext uri="{FF2B5EF4-FFF2-40B4-BE49-F238E27FC236}">
                <a16:creationId xmlns:a16="http://schemas.microsoft.com/office/drawing/2014/main" id="{A6D2B3BC-7E2D-3657-9BAB-62F3BE739C0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68" t="4462" r="2845" b="9844"/>
          <a:stretch/>
        </p:blipFill>
        <p:spPr>
          <a:xfrm>
            <a:off x="1614162" y="2143125"/>
            <a:ext cx="1565615" cy="1704646"/>
          </a:xfrm>
          <a:prstGeom prst="rect">
            <a:avLst/>
          </a:prstGeom>
        </p:spPr>
      </p:pic>
      <p:pic>
        <p:nvPicPr>
          <p:cNvPr id="6" name="Immagine 5" descr="Immagine che contiene stella, oggetto da esterni&#10;&#10;Descrizione generata automaticamente">
            <a:extLst>
              <a:ext uri="{FF2B5EF4-FFF2-40B4-BE49-F238E27FC236}">
                <a16:creationId xmlns:a16="http://schemas.microsoft.com/office/drawing/2014/main" id="{487C5AA9-FDBD-5148-EAA8-831E89CF774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86" t="4577" r="2780" b="9424"/>
          <a:stretch/>
        </p:blipFill>
        <p:spPr>
          <a:xfrm>
            <a:off x="4408225" y="2139732"/>
            <a:ext cx="1581430" cy="1714730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7B86663F-5CB7-F363-A0EB-3E1566A27EB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4162" y="4556175"/>
            <a:ext cx="1565615" cy="1707944"/>
          </a:xfrm>
          <a:prstGeom prst="rect">
            <a:avLst/>
          </a:prstGeom>
        </p:spPr>
      </p:pic>
      <p:pic>
        <p:nvPicPr>
          <p:cNvPr id="10" name="Immagine 9" descr="Immagine che contiene oggetto da esterni, stella, silhouette&#10;&#10;Descrizione generata automaticamente">
            <a:extLst>
              <a:ext uri="{FF2B5EF4-FFF2-40B4-BE49-F238E27FC236}">
                <a16:creationId xmlns:a16="http://schemas.microsoft.com/office/drawing/2014/main" id="{9ADB1FCD-33FE-31C1-0724-315BD4F31F2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8225" y="4556175"/>
            <a:ext cx="1581430" cy="1707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912379"/>
      </p:ext>
    </p:extLst>
  </p:cSld>
  <p:clrMapOvr>
    <a:masterClrMapping/>
  </p:clrMapOvr>
</p:sld>
</file>

<file path=ppt/theme/theme1.xml><?xml version="1.0" encoding="utf-8"?>
<a:theme xmlns:a="http://schemas.openxmlformats.org/drawingml/2006/main" name="TropicVTI">
  <a:themeElements>
    <a:clrScheme name="AnalogousFromLightSeedRightStep">
      <a:dk1>
        <a:srgbClr val="000000"/>
      </a:dk1>
      <a:lt1>
        <a:srgbClr val="FFFFFF"/>
      </a:lt1>
      <a:dk2>
        <a:srgbClr val="412439"/>
      </a:dk2>
      <a:lt2>
        <a:srgbClr val="E2E8E4"/>
      </a:lt2>
      <a:accent1>
        <a:srgbClr val="EE6ECD"/>
      </a:accent1>
      <a:accent2>
        <a:srgbClr val="EB4E81"/>
      </a:accent2>
      <a:accent3>
        <a:srgbClr val="EE7A6E"/>
      </a:accent3>
      <a:accent4>
        <a:srgbClr val="E88F33"/>
      </a:accent4>
      <a:accent5>
        <a:srgbClr val="ACA54F"/>
      </a:accent5>
      <a:accent6>
        <a:srgbClr val="87AE3A"/>
      </a:accent6>
      <a:hlink>
        <a:srgbClr val="568E64"/>
      </a:hlink>
      <a:folHlink>
        <a:srgbClr val="7F7F7F"/>
      </a:folHlink>
    </a:clrScheme>
    <a:fontScheme name="Tropic">
      <a:majorFont>
        <a:latin typeface="Gill Sans Nova"/>
        <a:ea typeface=""/>
        <a:cs typeface=""/>
      </a:majorFont>
      <a:minorFont>
        <a:latin typeface="Gill Sans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ropicVTI" id="{DE8751F2-0439-4D1D-A674-AFC241C9701D}" vid="{C41D9140-98E0-4A26-97C4-97FDCB8D6E04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</TotalTime>
  <Words>125</Words>
  <Application>Microsoft Office PowerPoint</Application>
  <PresentationFormat>Widescreen</PresentationFormat>
  <Paragraphs>36</Paragraphs>
  <Slides>18</Slides>
  <Notes>3</Notes>
  <HiddenSlides>0</HiddenSlides>
  <MMClips>1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18</vt:i4>
      </vt:variant>
    </vt:vector>
  </HeadingPairs>
  <TitlesOfParts>
    <vt:vector size="22" baseType="lpstr">
      <vt:lpstr>Arial</vt:lpstr>
      <vt:lpstr>Calibri</vt:lpstr>
      <vt:lpstr>Gill Sans Nova</vt:lpstr>
      <vt:lpstr>TropicVTI</vt:lpstr>
      <vt:lpstr>Project Work in Computer Vision </vt:lpstr>
      <vt:lpstr>First task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Second Task</vt:lpstr>
      <vt:lpstr>Second Task</vt:lpstr>
      <vt:lpstr>Second Task</vt:lpstr>
      <vt:lpstr>Second Task</vt:lpstr>
      <vt:lpstr>Second Task</vt:lpstr>
      <vt:lpstr>Optional Task</vt:lpstr>
      <vt:lpstr>Optional Task</vt:lpstr>
      <vt:lpstr>Optional Task</vt:lpstr>
      <vt:lpstr>Optional Task</vt:lpstr>
      <vt:lpstr>Optional Task</vt:lpstr>
      <vt:lpstr>Optional Task</vt:lpstr>
      <vt:lpstr>Thanks for the attention!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Work in Computer Vision </dc:title>
  <dc:creator>Alessio Comparini - alessio.comparini@studio.unibo.it</dc:creator>
  <cp:lastModifiedBy>Alessio Comparini - alessio.comparini@studio.unibo.it</cp:lastModifiedBy>
  <cp:revision>2</cp:revision>
  <dcterms:created xsi:type="dcterms:W3CDTF">2022-11-09T16:30:22Z</dcterms:created>
  <dcterms:modified xsi:type="dcterms:W3CDTF">2022-12-12T16:28:04Z</dcterms:modified>
</cp:coreProperties>
</file>